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y="5143500" cx="9144000"/>
  <p:notesSz cx="6858000" cy="9144000"/>
  <p:embeddedFontLst>
    <p:embeddedFont>
      <p:font typeface="Raleway"/>
      <p:regular r:id="rId28"/>
      <p:bold r:id="rId29"/>
      <p:italic r:id="rId30"/>
      <p:boldItalic r:id="rId31"/>
    </p:embeddedFont>
    <p:embeddedFont>
      <p:font typeface="Commissioner"/>
      <p:regular r:id="rId32"/>
      <p:bold r:id="rId33"/>
    </p:embeddedFont>
    <p:embeddedFont>
      <p:font typeface="Inter Tight"/>
      <p:regular r:id="rId34"/>
      <p:bold r:id="rId35"/>
      <p:italic r:id="rId36"/>
      <p:boldItalic r:id="rId37"/>
    </p:embeddedFont>
    <p:embeddedFont>
      <p:font typeface="Albert Sans"/>
      <p:regular r:id="rId38"/>
      <p:bold r:id="rId39"/>
      <p:italic r:id="rId40"/>
      <p:boldItalic r:id="rId41"/>
    </p:embeddedFont>
    <p:embeddedFont>
      <p:font typeface="Inter Tight Black"/>
      <p:bold r:id="rId42"/>
      <p:boldItalic r:id="rId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586D9CD1-1346-4F05-9AF9-E82213A1EC36}">
  <a:tblStyle styleId="{586D9CD1-1346-4F05-9AF9-E82213A1EC3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AlbertSans-italic.fntdata"/><Relationship Id="rId20" Type="http://schemas.openxmlformats.org/officeDocument/2006/relationships/slide" Target="slides/slide15.xml"/><Relationship Id="rId42" Type="http://schemas.openxmlformats.org/officeDocument/2006/relationships/font" Target="fonts/InterTightBlack-bold.fntdata"/><Relationship Id="rId41" Type="http://schemas.openxmlformats.org/officeDocument/2006/relationships/font" Target="fonts/AlbertSans-bold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43" Type="http://schemas.openxmlformats.org/officeDocument/2006/relationships/font" Target="fonts/InterTightBlack-boldItalic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Raleway-regular.fntdata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aleway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aleway-boldItalic.fntdata"/><Relationship Id="rId30" Type="http://schemas.openxmlformats.org/officeDocument/2006/relationships/font" Target="fonts/Raleway-italic.fntdata"/><Relationship Id="rId11" Type="http://schemas.openxmlformats.org/officeDocument/2006/relationships/slide" Target="slides/slide6.xml"/><Relationship Id="rId33" Type="http://schemas.openxmlformats.org/officeDocument/2006/relationships/font" Target="fonts/Commissioner-bold.fntdata"/><Relationship Id="rId10" Type="http://schemas.openxmlformats.org/officeDocument/2006/relationships/slide" Target="slides/slide5.xml"/><Relationship Id="rId32" Type="http://schemas.openxmlformats.org/officeDocument/2006/relationships/font" Target="fonts/Commissioner-regular.fntdata"/><Relationship Id="rId13" Type="http://schemas.openxmlformats.org/officeDocument/2006/relationships/slide" Target="slides/slide8.xml"/><Relationship Id="rId35" Type="http://schemas.openxmlformats.org/officeDocument/2006/relationships/font" Target="fonts/InterTight-bold.fntdata"/><Relationship Id="rId12" Type="http://schemas.openxmlformats.org/officeDocument/2006/relationships/slide" Target="slides/slide7.xml"/><Relationship Id="rId34" Type="http://schemas.openxmlformats.org/officeDocument/2006/relationships/font" Target="fonts/InterTight-regular.fntdata"/><Relationship Id="rId15" Type="http://schemas.openxmlformats.org/officeDocument/2006/relationships/slide" Target="slides/slide10.xml"/><Relationship Id="rId37" Type="http://schemas.openxmlformats.org/officeDocument/2006/relationships/font" Target="fonts/InterTight-boldItalic.fntdata"/><Relationship Id="rId14" Type="http://schemas.openxmlformats.org/officeDocument/2006/relationships/slide" Target="slides/slide9.xml"/><Relationship Id="rId36" Type="http://schemas.openxmlformats.org/officeDocument/2006/relationships/font" Target="fonts/InterTight-italic.fntdata"/><Relationship Id="rId17" Type="http://schemas.openxmlformats.org/officeDocument/2006/relationships/slide" Target="slides/slide12.xml"/><Relationship Id="rId39" Type="http://schemas.openxmlformats.org/officeDocument/2006/relationships/font" Target="fonts/AlbertSans-bold.fntdata"/><Relationship Id="rId16" Type="http://schemas.openxmlformats.org/officeDocument/2006/relationships/slide" Target="slides/slide11.xml"/><Relationship Id="rId38" Type="http://schemas.openxmlformats.org/officeDocument/2006/relationships/font" Target="fonts/AlbertSans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2e5fbcb4679_0_2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2e5fbcb4679_0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2e5fbcb4679_0_2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2e5fbcb4679_0_2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2e5fbcb4679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2e5fbcb4679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110860aa57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110860aa57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211e012af82_2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211e012af82_2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1125d80b419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1125d80b419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211e012af82_2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Google Shape;552;g211e012af82_2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211e012af82_2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Google Shape;558;g211e012af82_2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2e60530afbc_1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4" name="Google Shape;574;g2e60530afbc_1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2e60530afbc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0" name="Google Shape;580;g2e60530afbc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1ff18b49f31_1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1ff18b49f31_1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211e012af82_2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" name="Google Shape;585;g211e012af82_2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1ff18b49f31_1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1" name="Google Shape;601;g1ff18b49f31_1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7147d50a701c910d_277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5" name="Google Shape;615;g7147d50a701c910d_277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2e5fbcb4679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2e5fbcb4679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1125d80b419_0_2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1125d80b419_0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211e012af82_2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211e012af82_2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13376c3136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13376c3136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2e5fbcb4679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2e5fbcb4679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2e5fbcb4679_0_2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2e5fbcb4679_0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1125d80b419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1125d80b419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1.png"/><Relationship Id="rId4" Type="http://schemas.openxmlformats.org/officeDocument/2006/relationships/image" Target="../media/image1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Relationship Id="rId4" Type="http://schemas.openxmlformats.org/officeDocument/2006/relationships/image" Target="../media/image6.png"/><Relationship Id="rId10" Type="http://schemas.openxmlformats.org/officeDocument/2006/relationships/image" Target="../media/image14.png"/><Relationship Id="rId9" Type="http://schemas.openxmlformats.org/officeDocument/2006/relationships/image" Target="../media/image5.png"/><Relationship Id="rId5" Type="http://schemas.openxmlformats.org/officeDocument/2006/relationships/image" Target="../media/image10.png"/><Relationship Id="rId6" Type="http://schemas.openxmlformats.org/officeDocument/2006/relationships/image" Target="../media/image1.png"/><Relationship Id="rId7" Type="http://schemas.openxmlformats.org/officeDocument/2006/relationships/image" Target="../media/image8.png"/><Relationship Id="rId8" Type="http://schemas.openxmlformats.org/officeDocument/2006/relationships/image" Target="../media/image1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5.png"/><Relationship Id="rId6" Type="http://schemas.openxmlformats.org/officeDocument/2006/relationships/image" Target="../media/image5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0.png"/><Relationship Id="rId4" Type="http://schemas.openxmlformats.org/officeDocument/2006/relationships/image" Target="../media/image1.png"/><Relationship Id="rId9" Type="http://schemas.openxmlformats.org/officeDocument/2006/relationships/image" Target="../media/image5.png"/><Relationship Id="rId5" Type="http://schemas.openxmlformats.org/officeDocument/2006/relationships/image" Target="../media/image8.png"/><Relationship Id="rId6" Type="http://schemas.openxmlformats.org/officeDocument/2006/relationships/image" Target="../media/image11.png"/><Relationship Id="rId7" Type="http://schemas.openxmlformats.org/officeDocument/2006/relationships/image" Target="../media/image14.png"/><Relationship Id="rId8" Type="http://schemas.openxmlformats.org/officeDocument/2006/relationships/image" Target="../media/image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5.png"/><Relationship Id="rId6" Type="http://schemas.openxmlformats.org/officeDocument/2006/relationships/image" Target="../media/image5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8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5.png"/><Relationship Id="rId7" Type="http://schemas.openxmlformats.org/officeDocument/2006/relationships/image" Target="../media/image5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5.png"/><Relationship Id="rId6" Type="http://schemas.openxmlformats.org/officeDocument/2006/relationships/image" Target="../media/image5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4.png"/><Relationship Id="rId4" Type="http://schemas.openxmlformats.org/officeDocument/2006/relationships/image" Target="../media/image1.png"/><Relationship Id="rId5" Type="http://schemas.openxmlformats.org/officeDocument/2006/relationships/image" Target="../media/image10.png"/><Relationship Id="rId6" Type="http://schemas.openxmlformats.org/officeDocument/2006/relationships/image" Target="../media/image5.png"/><Relationship Id="rId7" Type="http://schemas.openxmlformats.org/officeDocument/2006/relationships/image" Target="../media/image2.png"/><Relationship Id="rId8" Type="http://schemas.openxmlformats.org/officeDocument/2006/relationships/image" Target="../media/image4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.png"/><Relationship Id="rId4" Type="http://schemas.openxmlformats.org/officeDocument/2006/relationships/image" Target="../media/image11.png"/><Relationship Id="rId5" Type="http://schemas.openxmlformats.org/officeDocument/2006/relationships/image" Target="../media/image2.png"/><Relationship Id="rId6" Type="http://schemas.openxmlformats.org/officeDocument/2006/relationships/image" Target="../media/image5.png"/><Relationship Id="rId7" Type="http://schemas.openxmlformats.org/officeDocument/2006/relationships/image" Target="../media/image14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9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4.png"/><Relationship Id="rId4" Type="http://schemas.openxmlformats.org/officeDocument/2006/relationships/image" Target="../media/image1.png"/><Relationship Id="rId5" Type="http://schemas.openxmlformats.org/officeDocument/2006/relationships/image" Target="../media/image10.png"/><Relationship Id="rId6" Type="http://schemas.openxmlformats.org/officeDocument/2006/relationships/image" Target="../media/image5.png"/><Relationship Id="rId7" Type="http://schemas.openxmlformats.org/officeDocument/2006/relationships/image" Target="../media/image2.png"/><Relationship Id="rId8" Type="http://schemas.openxmlformats.org/officeDocument/2006/relationships/image" Target="../media/image4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.png"/><Relationship Id="rId4" Type="http://schemas.openxmlformats.org/officeDocument/2006/relationships/image" Target="../media/image8.png"/><Relationship Id="rId5" Type="http://schemas.openxmlformats.org/officeDocument/2006/relationships/image" Target="../media/image11.png"/><Relationship Id="rId6" Type="http://schemas.openxmlformats.org/officeDocument/2006/relationships/image" Target="../media/image5.png"/><Relationship Id="rId7" Type="http://schemas.openxmlformats.org/officeDocument/2006/relationships/image" Target="../media/image14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13.png"/><Relationship Id="rId4" Type="http://schemas.openxmlformats.org/officeDocument/2006/relationships/image" Target="../media/image4.png"/><Relationship Id="rId5" Type="http://schemas.openxmlformats.org/officeDocument/2006/relationships/image" Target="../media/image5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1.png"/><Relationship Id="rId4" Type="http://schemas.openxmlformats.org/officeDocument/2006/relationships/image" Target="../media/image8.png"/><Relationship Id="rId9" Type="http://schemas.openxmlformats.org/officeDocument/2006/relationships/hyperlink" Target="http://bit.ly/2TtBDfr" TargetMode="External"/><Relationship Id="rId5" Type="http://schemas.openxmlformats.org/officeDocument/2006/relationships/image" Target="../media/image11.png"/><Relationship Id="rId6" Type="http://schemas.openxmlformats.org/officeDocument/2006/relationships/image" Target="../media/image13.png"/><Relationship Id="rId7" Type="http://schemas.openxmlformats.org/officeDocument/2006/relationships/hyperlink" Target="https://bit.ly/3A1uf1Q" TargetMode="External"/><Relationship Id="rId8" Type="http://schemas.openxmlformats.org/officeDocument/2006/relationships/hyperlink" Target="http://bit.ly/2TyoMsr" TargetMode="Externa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8.png"/><Relationship Id="rId4" Type="http://schemas.openxmlformats.org/officeDocument/2006/relationships/image" Target="../media/image10.png"/><Relationship Id="rId10" Type="http://schemas.openxmlformats.org/officeDocument/2006/relationships/image" Target="../media/image5.png"/><Relationship Id="rId9" Type="http://schemas.openxmlformats.org/officeDocument/2006/relationships/image" Target="../media/image15.png"/><Relationship Id="rId5" Type="http://schemas.openxmlformats.org/officeDocument/2006/relationships/image" Target="../media/image11.png"/><Relationship Id="rId6" Type="http://schemas.openxmlformats.org/officeDocument/2006/relationships/image" Target="../media/image14.png"/><Relationship Id="rId7" Type="http://schemas.openxmlformats.org/officeDocument/2006/relationships/image" Target="../media/image1.png"/><Relationship Id="rId8" Type="http://schemas.openxmlformats.org/officeDocument/2006/relationships/image" Target="../media/image13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19.png"/><Relationship Id="rId4" Type="http://schemas.openxmlformats.org/officeDocument/2006/relationships/image" Target="../media/image1.png"/><Relationship Id="rId9" Type="http://schemas.openxmlformats.org/officeDocument/2006/relationships/image" Target="../media/image13.png"/><Relationship Id="rId5" Type="http://schemas.openxmlformats.org/officeDocument/2006/relationships/image" Target="../media/image8.png"/><Relationship Id="rId6" Type="http://schemas.openxmlformats.org/officeDocument/2006/relationships/image" Target="../media/image11.png"/><Relationship Id="rId7" Type="http://schemas.openxmlformats.org/officeDocument/2006/relationships/image" Target="../media/image6.png"/><Relationship Id="rId8" Type="http://schemas.openxmlformats.org/officeDocument/2006/relationships/image" Target="../media/image10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11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4.png"/><Relationship Id="rId4" Type="http://schemas.openxmlformats.org/officeDocument/2006/relationships/image" Target="../media/image1.png"/><Relationship Id="rId5" Type="http://schemas.openxmlformats.org/officeDocument/2006/relationships/image" Target="../media/image10.png"/><Relationship Id="rId6" Type="http://schemas.openxmlformats.org/officeDocument/2006/relationships/image" Target="../media/image5.png"/><Relationship Id="rId7" Type="http://schemas.openxmlformats.org/officeDocument/2006/relationships/image" Target="../media/image2.png"/><Relationship Id="rId8" Type="http://schemas.openxmlformats.org/officeDocument/2006/relationships/image" Target="../media/image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5.png"/><Relationship Id="rId6" Type="http://schemas.openxmlformats.org/officeDocument/2006/relationships/image" Target="../media/image5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2.png"/><Relationship Id="rId4" Type="http://schemas.openxmlformats.org/officeDocument/2006/relationships/image" Target="../media/image11.png"/><Relationship Id="rId5" Type="http://schemas.openxmlformats.org/officeDocument/2006/relationships/image" Target="../media/image8.png"/><Relationship Id="rId6" Type="http://schemas.openxmlformats.org/officeDocument/2006/relationships/image" Target="../media/image10.png"/><Relationship Id="rId7" Type="http://schemas.openxmlformats.org/officeDocument/2006/relationships/image" Target="../media/image1.png"/><Relationship Id="rId8" Type="http://schemas.openxmlformats.org/officeDocument/2006/relationships/image" Target="../media/image14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0" Type="http://schemas.openxmlformats.org/officeDocument/2006/relationships/image" Target="../media/image13.png"/><Relationship Id="rId9" Type="http://schemas.openxmlformats.org/officeDocument/2006/relationships/image" Target="../media/image1.png"/><Relationship Id="rId5" Type="http://schemas.openxmlformats.org/officeDocument/2006/relationships/image" Target="../media/image8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14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1.png"/><Relationship Id="rId4" Type="http://schemas.openxmlformats.org/officeDocument/2006/relationships/image" Target="../media/image8.png"/><Relationship Id="rId9" Type="http://schemas.openxmlformats.org/officeDocument/2006/relationships/image" Target="../media/image2.png"/><Relationship Id="rId5" Type="http://schemas.openxmlformats.org/officeDocument/2006/relationships/image" Target="../media/image10.png"/><Relationship Id="rId6" Type="http://schemas.openxmlformats.org/officeDocument/2006/relationships/image" Target="../media/image1.png"/><Relationship Id="rId7" Type="http://schemas.openxmlformats.org/officeDocument/2006/relationships/image" Target="../media/image14.png"/><Relationship Id="rId8" Type="http://schemas.openxmlformats.org/officeDocument/2006/relationships/image" Target="../media/image5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715200" y="1230100"/>
            <a:ext cx="5021400" cy="2039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715100" y="3312825"/>
            <a:ext cx="2091900" cy="6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grpSp>
        <p:nvGrpSpPr>
          <p:cNvPr id="11" name="Google Shape;11;p2"/>
          <p:cNvGrpSpPr/>
          <p:nvPr/>
        </p:nvGrpSpPr>
        <p:grpSpPr>
          <a:xfrm>
            <a:off x="-95249" y="9"/>
            <a:ext cx="5311249" cy="5386618"/>
            <a:chOff x="-95249" y="9"/>
            <a:chExt cx="5311249" cy="5386618"/>
          </a:xfrm>
        </p:grpSpPr>
        <p:grpSp>
          <p:nvGrpSpPr>
            <p:cNvPr id="12" name="Google Shape;12;p2"/>
            <p:cNvGrpSpPr/>
            <p:nvPr/>
          </p:nvGrpSpPr>
          <p:grpSpPr>
            <a:xfrm>
              <a:off x="204000" y="9"/>
              <a:ext cx="5012001" cy="5386618"/>
              <a:chOff x="204000" y="9"/>
              <a:chExt cx="5012001" cy="5386618"/>
            </a:xfrm>
          </p:grpSpPr>
          <p:pic>
            <p:nvPicPr>
              <p:cNvPr id="13" name="Google Shape;13;p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69116" t="0"/>
              <a:stretch/>
            </p:blipFill>
            <p:spPr>
              <a:xfrm rot="-5400000">
                <a:off x="1187776" y="-983767"/>
                <a:ext cx="600174" cy="256772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4" name="Google Shape;14;p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48641"/>
              <a:stretch/>
            </p:blipFill>
            <p:spPr>
              <a:xfrm flipH="1" rot="10800000">
                <a:off x="2220200" y="4461077"/>
                <a:ext cx="2995801" cy="9255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5" name="Google Shape;15;p2"/>
            <p:cNvPicPr preferRelativeResize="0"/>
            <p:nvPr/>
          </p:nvPicPr>
          <p:blipFill rotWithShape="1">
            <a:blip r:embed="rId4">
              <a:alphaModFix/>
            </a:blip>
            <a:srcRect b="0" l="0" r="0" t="45770"/>
            <a:stretch/>
          </p:blipFill>
          <p:spPr>
            <a:xfrm rot="-5400000">
              <a:off x="-882323" y="3781251"/>
              <a:ext cx="2225523" cy="65137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" name="Google Shape;111;p11"/>
          <p:cNvGrpSpPr/>
          <p:nvPr/>
        </p:nvGrpSpPr>
        <p:grpSpPr>
          <a:xfrm>
            <a:off x="1561313" y="-507175"/>
            <a:ext cx="7735087" cy="6622479"/>
            <a:chOff x="1561313" y="-507175"/>
            <a:chExt cx="7735087" cy="6622479"/>
          </a:xfrm>
        </p:grpSpPr>
        <p:pic>
          <p:nvPicPr>
            <p:cNvPr id="112" name="Google Shape;112;p11"/>
            <p:cNvPicPr preferRelativeResize="0"/>
            <p:nvPr/>
          </p:nvPicPr>
          <p:blipFill rotWithShape="1">
            <a:blip r:embed="rId2">
              <a:alphaModFix/>
            </a:blip>
            <a:srcRect b="0" l="47575" r="0" t="0"/>
            <a:stretch/>
          </p:blipFill>
          <p:spPr>
            <a:xfrm flipH="1">
              <a:off x="6912874" y="-507175"/>
              <a:ext cx="2383526" cy="27349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3" name="Google Shape;113;p1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10800000">
              <a:off x="4395873" y="4313204"/>
              <a:ext cx="2995801" cy="1802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4" name="Google Shape;114;p11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>
              <a:off x="1561313" y="-231188"/>
              <a:ext cx="1821549" cy="10957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5" name="Google Shape;115;p11"/>
          <p:cNvSpPr txBox="1"/>
          <p:nvPr>
            <p:ph hasCustomPrompt="1" type="title"/>
          </p:nvPr>
        </p:nvSpPr>
        <p:spPr>
          <a:xfrm>
            <a:off x="2099250" y="1669538"/>
            <a:ext cx="4945500" cy="120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b="0" sz="6000">
                <a:latin typeface="Inter Tight Black"/>
                <a:ea typeface="Inter Tight Black"/>
                <a:cs typeface="Inter Tight Black"/>
                <a:sym typeface="Inter Tight Blac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16" name="Google Shape;116;p11"/>
          <p:cNvSpPr txBox="1"/>
          <p:nvPr>
            <p:ph idx="1" type="subTitle"/>
          </p:nvPr>
        </p:nvSpPr>
        <p:spPr>
          <a:xfrm>
            <a:off x="2099250" y="2983462"/>
            <a:ext cx="4945500" cy="49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" name="Google Shape;119;p13"/>
          <p:cNvGrpSpPr/>
          <p:nvPr/>
        </p:nvGrpSpPr>
        <p:grpSpPr>
          <a:xfrm>
            <a:off x="659599" y="311206"/>
            <a:ext cx="8509101" cy="5181933"/>
            <a:chOff x="659599" y="311206"/>
            <a:chExt cx="8509101" cy="5181933"/>
          </a:xfrm>
        </p:grpSpPr>
        <p:pic>
          <p:nvPicPr>
            <p:cNvPr id="120" name="Google Shape;120;p1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659599" y="4608497"/>
              <a:ext cx="855475" cy="8846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1" name="Google Shape;121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076800" y="311206"/>
              <a:ext cx="2091899" cy="152710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2" name="Google Shape;122;p13"/>
          <p:cNvGrpSpPr/>
          <p:nvPr/>
        </p:nvGrpSpPr>
        <p:grpSpPr>
          <a:xfrm>
            <a:off x="-1082625" y="-1900800"/>
            <a:ext cx="12924298" cy="8595158"/>
            <a:chOff x="-1082625" y="-1900800"/>
            <a:chExt cx="12924298" cy="8595158"/>
          </a:xfrm>
        </p:grpSpPr>
        <p:pic>
          <p:nvPicPr>
            <p:cNvPr id="123" name="Google Shape;123;p1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5400000">
              <a:off x="7430206" y="1178575"/>
              <a:ext cx="4951375" cy="297845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24" name="Google Shape;124;p13"/>
            <p:cNvGrpSpPr/>
            <p:nvPr/>
          </p:nvGrpSpPr>
          <p:grpSpPr>
            <a:xfrm>
              <a:off x="-1082625" y="2899800"/>
              <a:ext cx="12924298" cy="3794558"/>
              <a:chOff x="-1082625" y="2899800"/>
              <a:chExt cx="12924298" cy="3794558"/>
            </a:xfrm>
          </p:grpSpPr>
          <p:pic>
            <p:nvPicPr>
              <p:cNvPr id="125" name="Google Shape;125;p13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7621349" y="4155658"/>
                <a:ext cx="4220324" cy="25387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6" name="Google Shape;126;p13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 rot="10800000">
                <a:off x="-1082625" y="2899800"/>
                <a:ext cx="1544775" cy="9292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27" name="Google Shape;127;p13"/>
            <p:cNvGrpSpPr/>
            <p:nvPr/>
          </p:nvGrpSpPr>
          <p:grpSpPr>
            <a:xfrm>
              <a:off x="5603137" y="-1900800"/>
              <a:ext cx="4637169" cy="6886673"/>
              <a:chOff x="5603137" y="-1900800"/>
              <a:chExt cx="4637169" cy="6886673"/>
            </a:xfrm>
          </p:grpSpPr>
          <p:pic>
            <p:nvPicPr>
              <p:cNvPr id="128" name="Google Shape;128;p13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>
                <a:off x="5603137" y="-1900800"/>
                <a:ext cx="4546625" cy="27349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9" name="Google Shape;129;p13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8014775" y="3784749"/>
                <a:ext cx="2225531" cy="120112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30" name="Google Shape;130;p13"/>
            <p:cNvGrpSpPr/>
            <p:nvPr/>
          </p:nvGrpSpPr>
          <p:grpSpPr>
            <a:xfrm>
              <a:off x="-975224" y="311200"/>
              <a:ext cx="9933324" cy="5113300"/>
              <a:chOff x="-975224" y="311200"/>
              <a:chExt cx="9933324" cy="5113300"/>
            </a:xfrm>
          </p:grpSpPr>
          <p:pic>
            <p:nvPicPr>
              <p:cNvPr id="131" name="Google Shape;131;p13"/>
              <p:cNvPicPr preferRelativeResize="0"/>
              <p:nvPr/>
            </p:nvPicPr>
            <p:blipFill rotWithShape="1">
              <a:blip r:embed="rId9">
                <a:alphaModFix/>
              </a:blip>
              <a:srcRect b="2271" l="0" r="0" t="2281"/>
              <a:stretch/>
            </p:blipFill>
            <p:spPr>
              <a:xfrm>
                <a:off x="8509322" y="311200"/>
                <a:ext cx="448778" cy="44760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32" name="Google Shape;132;p13"/>
              <p:cNvPicPr preferRelativeResize="0"/>
              <p:nvPr/>
            </p:nvPicPr>
            <p:blipFill>
              <a:blip r:embed="rId10">
                <a:alphaModFix/>
              </a:blip>
              <a:stretch>
                <a:fillRect/>
              </a:stretch>
            </p:blipFill>
            <p:spPr>
              <a:xfrm rot="5400000">
                <a:off x="-763999" y="3898500"/>
                <a:ext cx="1314774" cy="173722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133" name="Google Shape;133;p1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34" name="Google Shape;134;p13"/>
          <p:cNvSpPr txBox="1"/>
          <p:nvPr>
            <p:ph hasCustomPrompt="1" idx="2" type="title"/>
          </p:nvPr>
        </p:nvSpPr>
        <p:spPr>
          <a:xfrm>
            <a:off x="715100" y="1416373"/>
            <a:ext cx="734700" cy="5727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0" sz="3000">
                <a:latin typeface="Inter Tight Black"/>
                <a:ea typeface="Inter Tight Black"/>
                <a:cs typeface="Inter Tight Black"/>
                <a:sym typeface="Inter Tigh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5" name="Google Shape;135;p13"/>
          <p:cNvSpPr txBox="1"/>
          <p:nvPr>
            <p:ph hasCustomPrompt="1" idx="3" type="title"/>
          </p:nvPr>
        </p:nvSpPr>
        <p:spPr>
          <a:xfrm>
            <a:off x="715100" y="3112427"/>
            <a:ext cx="734700" cy="5727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0" sz="3000">
                <a:latin typeface="Inter Tight Black"/>
                <a:ea typeface="Inter Tight Black"/>
                <a:cs typeface="Inter Tight Black"/>
                <a:sym typeface="Inter Tigh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6" name="Google Shape;136;p13"/>
          <p:cNvSpPr txBox="1"/>
          <p:nvPr>
            <p:ph hasCustomPrompt="1" idx="4" type="title"/>
          </p:nvPr>
        </p:nvSpPr>
        <p:spPr>
          <a:xfrm>
            <a:off x="3528600" y="1416373"/>
            <a:ext cx="734700" cy="5727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0" sz="3000">
                <a:latin typeface="Inter Tight Black"/>
                <a:ea typeface="Inter Tight Black"/>
                <a:cs typeface="Inter Tight Black"/>
                <a:sym typeface="Inter Tigh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7" name="Google Shape;137;p13"/>
          <p:cNvSpPr txBox="1"/>
          <p:nvPr>
            <p:ph hasCustomPrompt="1" idx="5" type="title"/>
          </p:nvPr>
        </p:nvSpPr>
        <p:spPr>
          <a:xfrm>
            <a:off x="3528600" y="3112427"/>
            <a:ext cx="734700" cy="5727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0" sz="3000">
                <a:latin typeface="Inter Tight Black"/>
                <a:ea typeface="Inter Tight Black"/>
                <a:cs typeface="Inter Tight Black"/>
                <a:sym typeface="Inter Tigh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8" name="Google Shape;138;p13"/>
          <p:cNvSpPr txBox="1"/>
          <p:nvPr>
            <p:ph hasCustomPrompt="1" idx="6" type="title"/>
          </p:nvPr>
        </p:nvSpPr>
        <p:spPr>
          <a:xfrm>
            <a:off x="6342100" y="1416373"/>
            <a:ext cx="734700" cy="5727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0" sz="3000">
                <a:latin typeface="Inter Tight Black"/>
                <a:ea typeface="Inter Tight Black"/>
                <a:cs typeface="Inter Tight Black"/>
                <a:sym typeface="Inter Tigh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9" name="Google Shape;139;p13"/>
          <p:cNvSpPr txBox="1"/>
          <p:nvPr>
            <p:ph hasCustomPrompt="1" idx="7" type="title"/>
          </p:nvPr>
        </p:nvSpPr>
        <p:spPr>
          <a:xfrm>
            <a:off x="6342100" y="3112427"/>
            <a:ext cx="734700" cy="5727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0" sz="3000">
                <a:latin typeface="Inter Tight Black"/>
                <a:ea typeface="Inter Tight Black"/>
                <a:cs typeface="Inter Tight Black"/>
                <a:sym typeface="Inter Tigh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40" name="Google Shape;140;p13"/>
          <p:cNvSpPr txBox="1"/>
          <p:nvPr>
            <p:ph idx="1" type="subTitle"/>
          </p:nvPr>
        </p:nvSpPr>
        <p:spPr>
          <a:xfrm>
            <a:off x="715100" y="1988950"/>
            <a:ext cx="2086800" cy="67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1800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41" name="Google Shape;141;p13"/>
          <p:cNvSpPr txBox="1"/>
          <p:nvPr>
            <p:ph idx="8" type="subTitle"/>
          </p:nvPr>
        </p:nvSpPr>
        <p:spPr>
          <a:xfrm>
            <a:off x="3528600" y="1988950"/>
            <a:ext cx="2086800" cy="67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1800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42" name="Google Shape;142;p13"/>
          <p:cNvSpPr txBox="1"/>
          <p:nvPr>
            <p:ph idx="9" type="subTitle"/>
          </p:nvPr>
        </p:nvSpPr>
        <p:spPr>
          <a:xfrm>
            <a:off x="6342100" y="1988950"/>
            <a:ext cx="2086800" cy="67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1800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43" name="Google Shape;143;p13"/>
          <p:cNvSpPr txBox="1"/>
          <p:nvPr>
            <p:ph idx="13" type="subTitle"/>
          </p:nvPr>
        </p:nvSpPr>
        <p:spPr>
          <a:xfrm>
            <a:off x="715100" y="3685125"/>
            <a:ext cx="2086800" cy="67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1800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44" name="Google Shape;144;p13"/>
          <p:cNvSpPr txBox="1"/>
          <p:nvPr>
            <p:ph idx="14" type="subTitle"/>
          </p:nvPr>
        </p:nvSpPr>
        <p:spPr>
          <a:xfrm>
            <a:off x="3528600" y="3685125"/>
            <a:ext cx="2086800" cy="67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1800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45" name="Google Shape;145;p13"/>
          <p:cNvSpPr txBox="1"/>
          <p:nvPr>
            <p:ph idx="15" type="subTitle"/>
          </p:nvPr>
        </p:nvSpPr>
        <p:spPr>
          <a:xfrm>
            <a:off x="6342100" y="3685125"/>
            <a:ext cx="2086800" cy="67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1800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4"/>
          <p:cNvSpPr txBox="1"/>
          <p:nvPr>
            <p:ph idx="1" type="subTitle"/>
          </p:nvPr>
        </p:nvSpPr>
        <p:spPr>
          <a:xfrm>
            <a:off x="4663950" y="2051450"/>
            <a:ext cx="3584700" cy="232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AutoNum type="arabicPeriod"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lphaLcPeriod"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romanLcPeriod"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lphaLcPeriod"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romanLcPeriod"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lphaLcPeriod"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romanLcPeriod"/>
              <a:defRPr sz="1600"/>
            </a:lvl9pPr>
          </a:lstStyle>
          <a:p/>
        </p:txBody>
      </p:sp>
      <p:sp>
        <p:nvSpPr>
          <p:cNvPr id="148" name="Google Shape;148;p14"/>
          <p:cNvSpPr txBox="1"/>
          <p:nvPr>
            <p:ph type="title"/>
          </p:nvPr>
        </p:nvSpPr>
        <p:spPr>
          <a:xfrm>
            <a:off x="4663950" y="771850"/>
            <a:ext cx="3584700" cy="122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149" name="Google Shape;149;p14"/>
          <p:cNvGrpSpPr/>
          <p:nvPr/>
        </p:nvGrpSpPr>
        <p:grpSpPr>
          <a:xfrm flipH="1">
            <a:off x="-2390725" y="-65564"/>
            <a:ext cx="12010969" cy="5590075"/>
            <a:chOff x="-489775" y="-65564"/>
            <a:chExt cx="12010969" cy="5590075"/>
          </a:xfrm>
        </p:grpSpPr>
        <p:pic>
          <p:nvPicPr>
            <p:cNvPr id="150" name="Google Shape;150;p14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5400000">
              <a:off x="7556281" y="1178575"/>
              <a:ext cx="4951375" cy="29784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" name="Google Shape;151;p1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 rot="-5400000">
              <a:off x="-852687" y="4065875"/>
              <a:ext cx="1821549" cy="1095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" name="Google Shape;152;p1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014775" y="-65564"/>
              <a:ext cx="2225531" cy="120112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3" name="Google Shape;153;p14"/>
          <p:cNvGrpSpPr/>
          <p:nvPr/>
        </p:nvGrpSpPr>
        <p:grpSpPr>
          <a:xfrm flipH="1">
            <a:off x="-930265" y="1017725"/>
            <a:ext cx="10276311" cy="4775860"/>
            <a:chOff x="-215578" y="1017725"/>
            <a:chExt cx="10276311" cy="4775860"/>
          </a:xfrm>
        </p:grpSpPr>
        <p:pic>
          <p:nvPicPr>
            <p:cNvPr id="154" name="Google Shape;154;p1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rot="29">
              <a:off x="7564833" y="3971571"/>
              <a:ext cx="2495900" cy="182200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5" name="Google Shape;155;p14"/>
            <p:cNvPicPr preferRelativeResize="0"/>
            <p:nvPr/>
          </p:nvPicPr>
          <p:blipFill rotWithShape="1">
            <a:blip r:embed="rId6">
              <a:alphaModFix/>
            </a:blip>
            <a:srcRect b="2271" l="0" r="0" t="2281"/>
            <a:stretch/>
          </p:blipFill>
          <p:spPr>
            <a:xfrm>
              <a:off x="-215578" y="1017725"/>
              <a:ext cx="448778" cy="44760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TITLE_AND_BODY_1"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58" name="Google Shape;158;p15"/>
          <p:cNvSpPr txBox="1"/>
          <p:nvPr>
            <p:ph idx="1" type="body"/>
          </p:nvPr>
        </p:nvSpPr>
        <p:spPr>
          <a:xfrm>
            <a:off x="720000" y="1240175"/>
            <a:ext cx="7704000" cy="209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Nunito"/>
              <a:buChar char="●"/>
              <a:defRPr/>
            </a:lvl1pPr>
            <a:lvl2pPr indent="-317500" lvl="1" marL="9144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○"/>
              <a:defRPr/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■"/>
              <a:defRPr/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●"/>
              <a:defRPr/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○"/>
              <a:defRPr/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■"/>
              <a:defRPr/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●"/>
              <a:defRPr/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○"/>
              <a:defRPr/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■"/>
              <a:defRPr/>
            </a:lvl9pPr>
          </a:lstStyle>
          <a:p/>
        </p:txBody>
      </p:sp>
      <p:grpSp>
        <p:nvGrpSpPr>
          <p:cNvPr id="159" name="Google Shape;159;p15"/>
          <p:cNvGrpSpPr/>
          <p:nvPr/>
        </p:nvGrpSpPr>
        <p:grpSpPr>
          <a:xfrm>
            <a:off x="-2889397" y="-1900800"/>
            <a:ext cx="12924298" cy="8595158"/>
            <a:chOff x="-2889397" y="-1900800"/>
            <a:chExt cx="12924298" cy="8595158"/>
          </a:xfrm>
        </p:grpSpPr>
        <p:pic>
          <p:nvPicPr>
            <p:cNvPr id="160" name="Google Shape;160;p15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 rot="-5400000">
              <a:off x="-3429304" y="1178575"/>
              <a:ext cx="4951375" cy="297845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61" name="Google Shape;161;p15"/>
            <p:cNvGrpSpPr/>
            <p:nvPr/>
          </p:nvGrpSpPr>
          <p:grpSpPr>
            <a:xfrm flipH="1">
              <a:off x="-2889397" y="2899800"/>
              <a:ext cx="12924298" cy="3794558"/>
              <a:chOff x="-1082625" y="2899800"/>
              <a:chExt cx="12924298" cy="3794558"/>
            </a:xfrm>
          </p:grpSpPr>
          <p:pic>
            <p:nvPicPr>
              <p:cNvPr id="162" name="Google Shape;162;p15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7621349" y="4155658"/>
                <a:ext cx="4220324" cy="25387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63" name="Google Shape;163;p15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 rot="10800000">
                <a:off x="-1082625" y="2899800"/>
                <a:ext cx="1544775" cy="9292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64" name="Google Shape;164;p15"/>
            <p:cNvGrpSpPr/>
            <p:nvPr/>
          </p:nvGrpSpPr>
          <p:grpSpPr>
            <a:xfrm flipH="1">
              <a:off x="-1288030" y="-1900800"/>
              <a:ext cx="4637169" cy="6886673"/>
              <a:chOff x="5603137" y="-1900800"/>
              <a:chExt cx="4637169" cy="6886673"/>
            </a:xfrm>
          </p:grpSpPr>
          <p:pic>
            <p:nvPicPr>
              <p:cNvPr id="165" name="Google Shape;165;p15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5603137" y="-1900800"/>
                <a:ext cx="4546625" cy="27349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66" name="Google Shape;166;p15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8014775" y="3784749"/>
                <a:ext cx="2225531" cy="120112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67" name="Google Shape;167;p1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flipH="1" rot="-5400000">
              <a:off x="8401501" y="3898500"/>
              <a:ext cx="1314774" cy="17372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68" name="Google Shape;168;p15"/>
          <p:cNvGrpSpPr/>
          <p:nvPr/>
        </p:nvGrpSpPr>
        <p:grpSpPr>
          <a:xfrm>
            <a:off x="146577" y="463600"/>
            <a:ext cx="8146101" cy="5029540"/>
            <a:chOff x="146577" y="463600"/>
            <a:chExt cx="8146101" cy="5029540"/>
          </a:xfrm>
        </p:grpSpPr>
        <p:pic>
          <p:nvPicPr>
            <p:cNvPr id="169" name="Google Shape;169;p15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 flipH="1">
              <a:off x="7437202" y="4608497"/>
              <a:ext cx="855476" cy="8846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0" name="Google Shape;170;p15"/>
            <p:cNvPicPr preferRelativeResize="0"/>
            <p:nvPr/>
          </p:nvPicPr>
          <p:blipFill rotWithShape="1">
            <a:blip r:embed="rId9">
              <a:alphaModFix/>
            </a:blip>
            <a:srcRect b="2271" l="0" r="0" t="2281"/>
            <a:stretch/>
          </p:blipFill>
          <p:spPr>
            <a:xfrm flipH="1">
              <a:off x="146577" y="463600"/>
              <a:ext cx="448778" cy="44760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TITLE_AND_BODY_1_1"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73" name="Google Shape;173;p16"/>
          <p:cNvSpPr txBox="1"/>
          <p:nvPr>
            <p:ph idx="1" type="body"/>
          </p:nvPr>
        </p:nvSpPr>
        <p:spPr>
          <a:xfrm>
            <a:off x="720000" y="1240178"/>
            <a:ext cx="7704000" cy="122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Nunito"/>
              <a:buChar char="●"/>
              <a:defRPr/>
            </a:lvl1pPr>
            <a:lvl2pPr indent="-317500" lvl="1" marL="9144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○"/>
              <a:defRPr/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■"/>
              <a:defRPr/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●"/>
              <a:defRPr/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○"/>
              <a:defRPr/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■"/>
              <a:defRPr/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●"/>
              <a:defRPr/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○"/>
              <a:defRPr/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■"/>
              <a:defRPr/>
            </a:lvl9pPr>
          </a:lstStyle>
          <a:p/>
        </p:txBody>
      </p:sp>
      <p:grpSp>
        <p:nvGrpSpPr>
          <p:cNvPr id="174" name="Google Shape;174;p16"/>
          <p:cNvGrpSpPr/>
          <p:nvPr/>
        </p:nvGrpSpPr>
        <p:grpSpPr>
          <a:xfrm flipH="1" rot="10800000">
            <a:off x="-434925" y="-383064"/>
            <a:ext cx="12010969" cy="5590075"/>
            <a:chOff x="-489775" y="-65564"/>
            <a:chExt cx="12010969" cy="5590075"/>
          </a:xfrm>
        </p:grpSpPr>
        <p:pic>
          <p:nvPicPr>
            <p:cNvPr id="175" name="Google Shape;175;p1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5400000">
              <a:off x="7556281" y="1178575"/>
              <a:ext cx="4951375" cy="29784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" name="Google Shape;176;p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 rot="-5400000">
              <a:off x="-852687" y="4065875"/>
              <a:ext cx="1821549" cy="1095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7" name="Google Shape;177;p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014775" y="-65564"/>
              <a:ext cx="2225531" cy="120112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78" name="Google Shape;178;p16"/>
          <p:cNvGrpSpPr/>
          <p:nvPr/>
        </p:nvGrpSpPr>
        <p:grpSpPr>
          <a:xfrm>
            <a:off x="-211528" y="3971560"/>
            <a:ext cx="10276311" cy="1822025"/>
            <a:chOff x="-215578" y="3971560"/>
            <a:chExt cx="10276311" cy="1822025"/>
          </a:xfrm>
        </p:grpSpPr>
        <p:pic>
          <p:nvPicPr>
            <p:cNvPr id="179" name="Google Shape;179;p1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rot="29">
              <a:off x="7564833" y="3971571"/>
              <a:ext cx="2495900" cy="182200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0" name="Google Shape;180;p16"/>
            <p:cNvPicPr preferRelativeResize="0"/>
            <p:nvPr/>
          </p:nvPicPr>
          <p:blipFill rotWithShape="1">
            <a:blip r:embed="rId6">
              <a:alphaModFix/>
            </a:blip>
            <a:srcRect b="2271" l="0" r="0" t="2281"/>
            <a:stretch/>
          </p:blipFill>
          <p:spPr>
            <a:xfrm>
              <a:off x="-215578" y="4384700"/>
              <a:ext cx="448778" cy="44760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BLANK_1_1_1_2"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83" name="Google Shape;183;p17"/>
          <p:cNvSpPr txBox="1"/>
          <p:nvPr>
            <p:ph idx="1" type="subTitle"/>
          </p:nvPr>
        </p:nvSpPr>
        <p:spPr>
          <a:xfrm>
            <a:off x="714975" y="2784300"/>
            <a:ext cx="2460300" cy="572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b="1" sz="1800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84" name="Google Shape;184;p17"/>
          <p:cNvSpPr txBox="1"/>
          <p:nvPr>
            <p:ph idx="2" type="subTitle"/>
          </p:nvPr>
        </p:nvSpPr>
        <p:spPr>
          <a:xfrm>
            <a:off x="714975" y="3280800"/>
            <a:ext cx="2460300" cy="102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85" name="Google Shape;185;p17"/>
          <p:cNvSpPr txBox="1"/>
          <p:nvPr>
            <p:ph idx="3" type="subTitle"/>
          </p:nvPr>
        </p:nvSpPr>
        <p:spPr>
          <a:xfrm>
            <a:off x="3341850" y="3280800"/>
            <a:ext cx="2460300" cy="102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86" name="Google Shape;186;p17"/>
          <p:cNvSpPr txBox="1"/>
          <p:nvPr>
            <p:ph idx="4" type="subTitle"/>
          </p:nvPr>
        </p:nvSpPr>
        <p:spPr>
          <a:xfrm>
            <a:off x="5968950" y="3280800"/>
            <a:ext cx="2460300" cy="102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87" name="Google Shape;187;p17"/>
          <p:cNvSpPr txBox="1"/>
          <p:nvPr>
            <p:ph idx="5" type="subTitle"/>
          </p:nvPr>
        </p:nvSpPr>
        <p:spPr>
          <a:xfrm>
            <a:off x="3341850" y="2784300"/>
            <a:ext cx="2460300" cy="572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b="1" sz="1800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88" name="Google Shape;188;p17"/>
          <p:cNvSpPr txBox="1"/>
          <p:nvPr>
            <p:ph idx="6" type="subTitle"/>
          </p:nvPr>
        </p:nvSpPr>
        <p:spPr>
          <a:xfrm>
            <a:off x="5968950" y="2784300"/>
            <a:ext cx="2460300" cy="572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b="1" sz="1800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grpSp>
        <p:nvGrpSpPr>
          <p:cNvPr id="189" name="Google Shape;189;p17"/>
          <p:cNvGrpSpPr/>
          <p:nvPr/>
        </p:nvGrpSpPr>
        <p:grpSpPr>
          <a:xfrm>
            <a:off x="-2430057" y="-1900800"/>
            <a:ext cx="14271730" cy="8595158"/>
            <a:chOff x="-2430057" y="-1900800"/>
            <a:chExt cx="14271730" cy="8595158"/>
          </a:xfrm>
        </p:grpSpPr>
        <p:pic>
          <p:nvPicPr>
            <p:cNvPr id="190" name="Google Shape;190;p17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5400000">
              <a:off x="-3416519" y="1178575"/>
              <a:ext cx="4951375" cy="29784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1" name="Google Shape;191;p1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603137" y="-1900800"/>
              <a:ext cx="4546625" cy="27349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2" name="Google Shape;192;p1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621349" y="4155658"/>
              <a:ext cx="4220324" cy="2538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3" name="Google Shape;193;p1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014775" y="3784749"/>
              <a:ext cx="2225531" cy="120112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94" name="Google Shape;194;p1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5400029">
            <a:off x="-1206042" y="3474321"/>
            <a:ext cx="2495900" cy="18220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17"/>
          <p:cNvPicPr preferRelativeResize="0"/>
          <p:nvPr/>
        </p:nvPicPr>
        <p:blipFill rotWithShape="1">
          <a:blip r:embed="rId7">
            <a:alphaModFix/>
          </a:blip>
          <a:srcRect b="2271" l="0" r="0" t="2281"/>
          <a:stretch/>
        </p:blipFill>
        <p:spPr>
          <a:xfrm>
            <a:off x="8509322" y="311200"/>
            <a:ext cx="448778" cy="447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1_1_1_1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98" name="Google Shape;198;p18"/>
          <p:cNvSpPr txBox="1"/>
          <p:nvPr>
            <p:ph idx="1" type="subTitle"/>
          </p:nvPr>
        </p:nvSpPr>
        <p:spPr>
          <a:xfrm>
            <a:off x="720000" y="1319950"/>
            <a:ext cx="2967000" cy="572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b="1" sz="1800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99" name="Google Shape;199;p18"/>
          <p:cNvSpPr txBox="1"/>
          <p:nvPr>
            <p:ph idx="2" type="subTitle"/>
          </p:nvPr>
        </p:nvSpPr>
        <p:spPr>
          <a:xfrm>
            <a:off x="720001" y="1816450"/>
            <a:ext cx="2967000" cy="1027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00" name="Google Shape;200;p18"/>
          <p:cNvSpPr txBox="1"/>
          <p:nvPr>
            <p:ph idx="3" type="subTitle"/>
          </p:nvPr>
        </p:nvSpPr>
        <p:spPr>
          <a:xfrm>
            <a:off x="4874327" y="1816450"/>
            <a:ext cx="2967000" cy="1027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01" name="Google Shape;201;p18"/>
          <p:cNvSpPr txBox="1"/>
          <p:nvPr>
            <p:ph idx="4" type="subTitle"/>
          </p:nvPr>
        </p:nvSpPr>
        <p:spPr>
          <a:xfrm>
            <a:off x="720001" y="3416950"/>
            <a:ext cx="2967000" cy="1027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02" name="Google Shape;202;p18"/>
          <p:cNvSpPr txBox="1"/>
          <p:nvPr>
            <p:ph idx="5" type="subTitle"/>
          </p:nvPr>
        </p:nvSpPr>
        <p:spPr>
          <a:xfrm>
            <a:off x="4874327" y="3416950"/>
            <a:ext cx="2967000" cy="1027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03" name="Google Shape;203;p18"/>
          <p:cNvSpPr txBox="1"/>
          <p:nvPr>
            <p:ph idx="6" type="subTitle"/>
          </p:nvPr>
        </p:nvSpPr>
        <p:spPr>
          <a:xfrm>
            <a:off x="720000" y="2920450"/>
            <a:ext cx="2967000" cy="572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b="1" sz="1800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04" name="Google Shape;204;p18"/>
          <p:cNvSpPr txBox="1"/>
          <p:nvPr>
            <p:ph idx="7" type="subTitle"/>
          </p:nvPr>
        </p:nvSpPr>
        <p:spPr>
          <a:xfrm>
            <a:off x="4874325" y="1319950"/>
            <a:ext cx="2967000" cy="572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b="1" sz="1800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05" name="Google Shape;205;p18"/>
          <p:cNvSpPr txBox="1"/>
          <p:nvPr>
            <p:ph idx="8" type="subTitle"/>
          </p:nvPr>
        </p:nvSpPr>
        <p:spPr>
          <a:xfrm>
            <a:off x="4874325" y="2920450"/>
            <a:ext cx="2967000" cy="572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b="1" sz="1800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grpSp>
        <p:nvGrpSpPr>
          <p:cNvPr id="206" name="Google Shape;206;p18"/>
          <p:cNvGrpSpPr/>
          <p:nvPr/>
        </p:nvGrpSpPr>
        <p:grpSpPr>
          <a:xfrm flipH="1">
            <a:off x="-2623375" y="-65564"/>
            <a:ext cx="12010969" cy="5590075"/>
            <a:chOff x="-489775" y="-65564"/>
            <a:chExt cx="12010969" cy="5590075"/>
          </a:xfrm>
        </p:grpSpPr>
        <p:pic>
          <p:nvPicPr>
            <p:cNvPr id="207" name="Google Shape;207;p18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5400000">
              <a:off x="7556281" y="1178575"/>
              <a:ext cx="4951375" cy="29784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8" name="Google Shape;208;p1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 rot="-5400000">
              <a:off x="-852687" y="4065875"/>
              <a:ext cx="1821549" cy="1095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9" name="Google Shape;209;p1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014775" y="-65564"/>
              <a:ext cx="2225531" cy="120112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10" name="Google Shape;210;p18"/>
          <p:cNvGrpSpPr/>
          <p:nvPr/>
        </p:nvGrpSpPr>
        <p:grpSpPr>
          <a:xfrm flipH="1">
            <a:off x="-1162915" y="1017725"/>
            <a:ext cx="10123911" cy="4775860"/>
            <a:chOff x="-63178" y="1017725"/>
            <a:chExt cx="10123911" cy="4775860"/>
          </a:xfrm>
        </p:grpSpPr>
        <p:pic>
          <p:nvPicPr>
            <p:cNvPr id="211" name="Google Shape;211;p1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rot="29">
              <a:off x="7564833" y="3971571"/>
              <a:ext cx="2495900" cy="182200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2" name="Google Shape;212;p18"/>
            <p:cNvPicPr preferRelativeResize="0"/>
            <p:nvPr/>
          </p:nvPicPr>
          <p:blipFill rotWithShape="1">
            <a:blip r:embed="rId6">
              <a:alphaModFix/>
            </a:blip>
            <a:srcRect b="2271" l="0" r="0" t="2281"/>
            <a:stretch/>
          </p:blipFill>
          <p:spPr>
            <a:xfrm>
              <a:off x="-63178" y="1017725"/>
              <a:ext cx="448778" cy="44760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BLANK_1_1_1_1_1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4" name="Google Shape;214;p19"/>
          <p:cNvGrpSpPr/>
          <p:nvPr/>
        </p:nvGrpSpPr>
        <p:grpSpPr>
          <a:xfrm>
            <a:off x="-2422900" y="-289110"/>
            <a:ext cx="12439449" cy="7230050"/>
            <a:chOff x="-2422900" y="-289110"/>
            <a:chExt cx="12439449" cy="7230050"/>
          </a:xfrm>
        </p:grpSpPr>
        <p:pic>
          <p:nvPicPr>
            <p:cNvPr id="215" name="Google Shape;215;p19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 rot="10800000">
              <a:off x="-2422900" y="4205965"/>
              <a:ext cx="4546625" cy="27349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6" name="Google Shape;216;p1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5400000">
              <a:off x="8490549" y="-500335"/>
              <a:ext cx="1314774" cy="17372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7" name="Google Shape;217;p1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851251" y="-103361"/>
              <a:ext cx="1544775" cy="929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8" name="Google Shape;218;p1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flipH="1" rot="-5400000">
              <a:off x="-852687" y="1822175"/>
              <a:ext cx="1821549" cy="10957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19" name="Google Shape;219;p1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0" name="Google Shape;220;p19"/>
          <p:cNvSpPr txBox="1"/>
          <p:nvPr>
            <p:ph idx="1" type="subTitle"/>
          </p:nvPr>
        </p:nvSpPr>
        <p:spPr>
          <a:xfrm>
            <a:off x="724825" y="1816450"/>
            <a:ext cx="23100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21" name="Google Shape;221;p19"/>
          <p:cNvSpPr txBox="1"/>
          <p:nvPr>
            <p:ph idx="2" type="subTitle"/>
          </p:nvPr>
        </p:nvSpPr>
        <p:spPr>
          <a:xfrm>
            <a:off x="3414594" y="1816450"/>
            <a:ext cx="23148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22" name="Google Shape;222;p19"/>
          <p:cNvSpPr txBox="1"/>
          <p:nvPr>
            <p:ph idx="3" type="subTitle"/>
          </p:nvPr>
        </p:nvSpPr>
        <p:spPr>
          <a:xfrm>
            <a:off x="6101700" y="1816450"/>
            <a:ext cx="23148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23" name="Google Shape;223;p19"/>
          <p:cNvSpPr txBox="1"/>
          <p:nvPr>
            <p:ph idx="4" type="subTitle"/>
          </p:nvPr>
        </p:nvSpPr>
        <p:spPr>
          <a:xfrm>
            <a:off x="724838" y="3416950"/>
            <a:ext cx="23100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24" name="Google Shape;224;p19"/>
          <p:cNvSpPr txBox="1"/>
          <p:nvPr>
            <p:ph idx="5" type="subTitle"/>
          </p:nvPr>
        </p:nvSpPr>
        <p:spPr>
          <a:xfrm>
            <a:off x="3414600" y="3416950"/>
            <a:ext cx="23148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25" name="Google Shape;225;p19"/>
          <p:cNvSpPr txBox="1"/>
          <p:nvPr>
            <p:ph idx="6" type="subTitle"/>
          </p:nvPr>
        </p:nvSpPr>
        <p:spPr>
          <a:xfrm>
            <a:off x="6101700" y="3416950"/>
            <a:ext cx="23148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26" name="Google Shape;226;p19"/>
          <p:cNvSpPr txBox="1"/>
          <p:nvPr>
            <p:ph idx="7" type="subTitle"/>
          </p:nvPr>
        </p:nvSpPr>
        <p:spPr>
          <a:xfrm>
            <a:off x="720000" y="1189150"/>
            <a:ext cx="2310000" cy="7035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b="1" sz="1800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27" name="Google Shape;227;p19"/>
          <p:cNvSpPr txBox="1"/>
          <p:nvPr>
            <p:ph idx="8" type="subTitle"/>
          </p:nvPr>
        </p:nvSpPr>
        <p:spPr>
          <a:xfrm>
            <a:off x="3414603" y="1189150"/>
            <a:ext cx="2314800" cy="7035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b="1" sz="1800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28" name="Google Shape;228;p19"/>
          <p:cNvSpPr txBox="1"/>
          <p:nvPr>
            <p:ph idx="9" type="subTitle"/>
          </p:nvPr>
        </p:nvSpPr>
        <p:spPr>
          <a:xfrm>
            <a:off x="6106553" y="1189150"/>
            <a:ext cx="2314800" cy="7035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b="1" sz="1800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29" name="Google Shape;229;p19"/>
          <p:cNvSpPr txBox="1"/>
          <p:nvPr>
            <p:ph idx="13" type="subTitle"/>
          </p:nvPr>
        </p:nvSpPr>
        <p:spPr>
          <a:xfrm>
            <a:off x="720325" y="2789650"/>
            <a:ext cx="2310000" cy="7035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b="1" sz="1800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30" name="Google Shape;230;p19"/>
          <p:cNvSpPr txBox="1"/>
          <p:nvPr>
            <p:ph idx="14" type="subTitle"/>
          </p:nvPr>
        </p:nvSpPr>
        <p:spPr>
          <a:xfrm>
            <a:off x="3414608" y="2789650"/>
            <a:ext cx="2314800" cy="7035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b="1" sz="1800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31" name="Google Shape;231;p19"/>
          <p:cNvSpPr txBox="1"/>
          <p:nvPr>
            <p:ph idx="15" type="subTitle"/>
          </p:nvPr>
        </p:nvSpPr>
        <p:spPr>
          <a:xfrm>
            <a:off x="6104101" y="2789650"/>
            <a:ext cx="2319900" cy="7035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b="1" sz="1800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grpSp>
        <p:nvGrpSpPr>
          <p:cNvPr id="232" name="Google Shape;232;p19"/>
          <p:cNvGrpSpPr/>
          <p:nvPr/>
        </p:nvGrpSpPr>
        <p:grpSpPr>
          <a:xfrm>
            <a:off x="388037" y="-395850"/>
            <a:ext cx="10085587" cy="5228140"/>
            <a:chOff x="388037" y="-395850"/>
            <a:chExt cx="10085587" cy="5228140"/>
          </a:xfrm>
        </p:grpSpPr>
        <p:pic>
          <p:nvPicPr>
            <p:cNvPr id="233" name="Google Shape;233;p19"/>
            <p:cNvPicPr preferRelativeResize="0"/>
            <p:nvPr/>
          </p:nvPicPr>
          <p:blipFill rotWithShape="1">
            <a:blip r:embed="rId6">
              <a:alphaModFix/>
            </a:blip>
            <a:srcRect b="2271" l="0" r="0" t="2281"/>
            <a:stretch/>
          </p:blipFill>
          <p:spPr>
            <a:xfrm rot="10800000">
              <a:off x="388037" y="4384689"/>
              <a:ext cx="448778" cy="4476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4" name="Google Shape;234;p19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 rot="10800000">
              <a:off x="7526250" y="-395850"/>
              <a:ext cx="855476" cy="8846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5" name="Google Shape;235;p19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 rot="10800000">
              <a:off x="8381725" y="825903"/>
              <a:ext cx="2091899" cy="152710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238" name="Google Shape;238;p20"/>
          <p:cNvGrpSpPr/>
          <p:nvPr/>
        </p:nvGrpSpPr>
        <p:grpSpPr>
          <a:xfrm>
            <a:off x="-2442842" y="-565715"/>
            <a:ext cx="12395742" cy="5937822"/>
            <a:chOff x="-2442842" y="-565715"/>
            <a:chExt cx="12395742" cy="5937822"/>
          </a:xfrm>
        </p:grpSpPr>
        <p:pic>
          <p:nvPicPr>
            <p:cNvPr id="239" name="Google Shape;239;p20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5400000">
              <a:off x="-3429304" y="814333"/>
              <a:ext cx="4951375" cy="29784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0" name="Google Shape;240;p2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388526" y="4442858"/>
              <a:ext cx="1544775" cy="929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1" name="Google Shape;241;p2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 rot="10800000">
              <a:off x="-716530" y="-565715"/>
              <a:ext cx="2225531" cy="12011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2" name="Google Shape;242;p2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rot="10800000">
              <a:off x="7437202" y="-407482"/>
              <a:ext cx="855476" cy="8846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43" name="Google Shape;243;p20"/>
            <p:cNvGrpSpPr/>
            <p:nvPr/>
          </p:nvGrpSpPr>
          <p:grpSpPr>
            <a:xfrm rot="10800000">
              <a:off x="-234423" y="-453142"/>
              <a:ext cx="10187324" cy="5232400"/>
              <a:chOff x="-1000624" y="192100"/>
              <a:chExt cx="10187324" cy="5232400"/>
            </a:xfrm>
          </p:grpSpPr>
          <p:pic>
            <p:nvPicPr>
              <p:cNvPr id="244" name="Google Shape;244;p20"/>
              <p:cNvPicPr preferRelativeResize="0"/>
              <p:nvPr/>
            </p:nvPicPr>
            <p:blipFill rotWithShape="1">
              <a:blip r:embed="rId6">
                <a:alphaModFix/>
              </a:blip>
              <a:srcRect b="2271" l="0" r="0" t="2281"/>
              <a:stretch/>
            </p:blipFill>
            <p:spPr>
              <a:xfrm>
                <a:off x="8737922" y="192100"/>
                <a:ext cx="448778" cy="44760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45" name="Google Shape;245;p20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 flipH="1" rot="-5400000">
                <a:off x="-789399" y="3898500"/>
                <a:ext cx="1314774" cy="173722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/>
          <p:nvPr>
            <p:ph type="title"/>
          </p:nvPr>
        </p:nvSpPr>
        <p:spPr>
          <a:xfrm>
            <a:off x="4068700" y="2512951"/>
            <a:ext cx="4360200" cy="101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  <p:sp>
        <p:nvSpPr>
          <p:cNvPr id="18" name="Google Shape;18;p3"/>
          <p:cNvSpPr txBox="1"/>
          <p:nvPr>
            <p:ph hasCustomPrompt="1" idx="2" type="title"/>
          </p:nvPr>
        </p:nvSpPr>
        <p:spPr>
          <a:xfrm>
            <a:off x="7339000" y="1618049"/>
            <a:ext cx="1089900" cy="894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b="0" sz="5000">
                <a:latin typeface="Inter Tight Black"/>
                <a:ea typeface="Inter Tight Black"/>
                <a:cs typeface="Inter Tight Black"/>
                <a:sym typeface="Inter Tight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grpSp>
        <p:nvGrpSpPr>
          <p:cNvPr id="19" name="Google Shape;19;p3"/>
          <p:cNvGrpSpPr/>
          <p:nvPr/>
        </p:nvGrpSpPr>
        <p:grpSpPr>
          <a:xfrm>
            <a:off x="7180075" y="-707594"/>
            <a:ext cx="3196535" cy="6004294"/>
            <a:chOff x="7180075" y="-707594"/>
            <a:chExt cx="3196535" cy="6004294"/>
          </a:xfrm>
        </p:grpSpPr>
        <p:pic>
          <p:nvPicPr>
            <p:cNvPr id="20" name="Google Shape;20;p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 flipH="1">
              <a:off x="8002788" y="3913772"/>
              <a:ext cx="2298975" cy="13829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" name="Google Shape;21;p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180075" y="-707594"/>
              <a:ext cx="3196535" cy="20394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1_1"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248" name="Google Shape;248;p21"/>
          <p:cNvGrpSpPr/>
          <p:nvPr/>
        </p:nvGrpSpPr>
        <p:grpSpPr>
          <a:xfrm flipH="1" rot="10800000">
            <a:off x="-975224" y="-1805550"/>
            <a:ext cx="12439449" cy="7230050"/>
            <a:chOff x="-975224" y="-289110"/>
            <a:chExt cx="12439449" cy="7230050"/>
          </a:xfrm>
        </p:grpSpPr>
        <p:pic>
          <p:nvPicPr>
            <p:cNvPr id="249" name="Google Shape;249;p21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10800000">
              <a:off x="6917599" y="4205965"/>
              <a:ext cx="4546625" cy="27349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0" name="Google Shape;250;p2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 rot="5400000">
              <a:off x="-763999" y="-500335"/>
              <a:ext cx="1314774" cy="17372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1" name="Google Shape;251;p2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>
              <a:off x="8347800" y="-179561"/>
              <a:ext cx="1544775" cy="929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2" name="Google Shape;252;p2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5400000">
              <a:off x="8148663" y="1822175"/>
              <a:ext cx="1821549" cy="10957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53" name="Google Shape;253;p21"/>
          <p:cNvGrpSpPr/>
          <p:nvPr/>
        </p:nvGrpSpPr>
        <p:grpSpPr>
          <a:xfrm flipH="1" rot="10800000">
            <a:off x="-1203700" y="303100"/>
            <a:ext cx="10237987" cy="5228140"/>
            <a:chOff x="-1203700" y="-395850"/>
            <a:chExt cx="10237987" cy="5228140"/>
          </a:xfrm>
        </p:grpSpPr>
        <p:pic>
          <p:nvPicPr>
            <p:cNvPr id="254" name="Google Shape;254;p21"/>
            <p:cNvPicPr preferRelativeResize="0"/>
            <p:nvPr/>
          </p:nvPicPr>
          <p:blipFill rotWithShape="1">
            <a:blip r:embed="rId6">
              <a:alphaModFix/>
            </a:blip>
            <a:srcRect b="2271" l="0" r="0" t="2281"/>
            <a:stretch/>
          </p:blipFill>
          <p:spPr>
            <a:xfrm flipH="1" rot="10800000">
              <a:off x="8585509" y="4384689"/>
              <a:ext cx="448778" cy="4476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5" name="Google Shape;255;p21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 flipH="1" rot="10800000">
              <a:off x="659599" y="-395850"/>
              <a:ext cx="855475" cy="8846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6" name="Google Shape;256;p21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 flipH="1" rot="10800000">
              <a:off x="-1203700" y="825903"/>
              <a:ext cx="2091899" cy="152710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TITLE_ONLY_1_1_1"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8" name="Google Shape;258;p22"/>
          <p:cNvGrpSpPr/>
          <p:nvPr/>
        </p:nvGrpSpPr>
        <p:grpSpPr>
          <a:xfrm>
            <a:off x="-782775" y="-1900800"/>
            <a:ext cx="12406493" cy="7824075"/>
            <a:chOff x="-782775" y="-1900800"/>
            <a:chExt cx="12406493" cy="7824075"/>
          </a:xfrm>
        </p:grpSpPr>
        <p:pic>
          <p:nvPicPr>
            <p:cNvPr id="259" name="Google Shape;259;p22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5400000">
              <a:off x="7658806" y="314975"/>
              <a:ext cx="4951375" cy="29784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0" name="Google Shape;260;p2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 rot="10800000">
              <a:off x="-782775" y="2899800"/>
              <a:ext cx="1544775" cy="92925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61" name="Google Shape;261;p22"/>
            <p:cNvGrpSpPr/>
            <p:nvPr/>
          </p:nvGrpSpPr>
          <p:grpSpPr>
            <a:xfrm>
              <a:off x="-464625" y="-1900800"/>
              <a:ext cx="10614387" cy="7646273"/>
              <a:chOff x="-464625" y="-1900800"/>
              <a:chExt cx="10614387" cy="7646273"/>
            </a:xfrm>
          </p:grpSpPr>
          <p:pic>
            <p:nvPicPr>
              <p:cNvPr id="262" name="Google Shape;262;p22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5603137" y="-1900800"/>
                <a:ext cx="4546625" cy="27349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63" name="Google Shape;263;p22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-464625" y="4544349"/>
                <a:ext cx="2225531" cy="120112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64" name="Google Shape;264;p22"/>
            <p:cNvGrpSpPr/>
            <p:nvPr/>
          </p:nvGrpSpPr>
          <p:grpSpPr>
            <a:xfrm>
              <a:off x="127322" y="311200"/>
              <a:ext cx="9715179" cy="5612075"/>
              <a:chOff x="127322" y="311200"/>
              <a:chExt cx="9715179" cy="5612075"/>
            </a:xfrm>
          </p:grpSpPr>
          <p:pic>
            <p:nvPicPr>
              <p:cNvPr id="265" name="Google Shape;265;p22"/>
              <p:cNvPicPr preferRelativeResize="0"/>
              <p:nvPr/>
            </p:nvPicPr>
            <p:blipFill rotWithShape="1">
              <a:blip r:embed="rId6">
                <a:alphaModFix/>
              </a:blip>
              <a:srcRect b="2271" l="0" r="0" t="2281"/>
              <a:stretch/>
            </p:blipFill>
            <p:spPr>
              <a:xfrm>
                <a:off x="127322" y="311200"/>
                <a:ext cx="448778" cy="44760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66" name="Google Shape;266;p22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 rot="5400000">
                <a:off x="8316501" y="4397275"/>
                <a:ext cx="1314774" cy="173722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267" name="Google Shape;267;p2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BLANK_1_1_1_1_1_1"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3"/>
          <p:cNvSpPr txBox="1"/>
          <p:nvPr>
            <p:ph hasCustomPrompt="1" type="title"/>
          </p:nvPr>
        </p:nvSpPr>
        <p:spPr>
          <a:xfrm>
            <a:off x="715100" y="537500"/>
            <a:ext cx="5464500" cy="82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b="0" sz="3600">
                <a:latin typeface="Inter Tight Black"/>
                <a:ea typeface="Inter Tight Black"/>
                <a:cs typeface="Inter Tight Black"/>
                <a:sym typeface="Inter Tight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70" name="Google Shape;270;p23"/>
          <p:cNvSpPr txBox="1"/>
          <p:nvPr>
            <p:ph idx="1" type="subTitle"/>
          </p:nvPr>
        </p:nvSpPr>
        <p:spPr>
          <a:xfrm>
            <a:off x="715100" y="1415401"/>
            <a:ext cx="5464500" cy="44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grpSp>
        <p:nvGrpSpPr>
          <p:cNvPr id="271" name="Google Shape;271;p23"/>
          <p:cNvGrpSpPr/>
          <p:nvPr/>
        </p:nvGrpSpPr>
        <p:grpSpPr>
          <a:xfrm>
            <a:off x="3656225" y="-623177"/>
            <a:ext cx="6082003" cy="3869753"/>
            <a:chOff x="3656225" y="-623177"/>
            <a:chExt cx="6082003" cy="3869753"/>
          </a:xfrm>
        </p:grpSpPr>
        <p:pic>
          <p:nvPicPr>
            <p:cNvPr id="272" name="Google Shape;272;p23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5400000">
              <a:off x="8024900" y="1533249"/>
              <a:ext cx="2225531" cy="12011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3" name="Google Shape;273;p2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656225" y="-623177"/>
              <a:ext cx="2306595" cy="124487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74" name="Google Shape;274;p23"/>
          <p:cNvSpPr txBox="1"/>
          <p:nvPr>
            <p:ph hasCustomPrompt="1" idx="2" type="title"/>
          </p:nvPr>
        </p:nvSpPr>
        <p:spPr>
          <a:xfrm>
            <a:off x="715100" y="1910200"/>
            <a:ext cx="5464500" cy="82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b="0" sz="3600">
                <a:latin typeface="Inter Tight Black"/>
                <a:ea typeface="Inter Tight Black"/>
                <a:cs typeface="Inter Tight Black"/>
                <a:sym typeface="Inter Tight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75" name="Google Shape;275;p23"/>
          <p:cNvSpPr txBox="1"/>
          <p:nvPr>
            <p:ph idx="3" type="subTitle"/>
          </p:nvPr>
        </p:nvSpPr>
        <p:spPr>
          <a:xfrm>
            <a:off x="715100" y="2788100"/>
            <a:ext cx="5464500" cy="44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76" name="Google Shape;276;p23"/>
          <p:cNvSpPr txBox="1"/>
          <p:nvPr>
            <p:ph hasCustomPrompt="1" idx="4" type="title"/>
          </p:nvPr>
        </p:nvSpPr>
        <p:spPr>
          <a:xfrm>
            <a:off x="715100" y="3282899"/>
            <a:ext cx="5464500" cy="82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b="0" sz="3600">
                <a:latin typeface="Inter Tight Black"/>
                <a:ea typeface="Inter Tight Black"/>
                <a:cs typeface="Inter Tight Black"/>
                <a:sym typeface="Inter Tight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77" name="Google Shape;277;p23"/>
          <p:cNvSpPr txBox="1"/>
          <p:nvPr>
            <p:ph idx="5" type="subTitle"/>
          </p:nvPr>
        </p:nvSpPr>
        <p:spPr>
          <a:xfrm>
            <a:off x="715100" y="4160800"/>
            <a:ext cx="5464500" cy="44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grpSp>
        <p:nvGrpSpPr>
          <p:cNvPr id="278" name="Google Shape;278;p23"/>
          <p:cNvGrpSpPr/>
          <p:nvPr/>
        </p:nvGrpSpPr>
        <p:grpSpPr>
          <a:xfrm>
            <a:off x="-828950" y="3514600"/>
            <a:ext cx="2091899" cy="1955662"/>
            <a:chOff x="-828950" y="3514600"/>
            <a:chExt cx="2091899" cy="1955662"/>
          </a:xfrm>
        </p:grpSpPr>
        <p:pic>
          <p:nvPicPr>
            <p:cNvPr id="279" name="Google Shape;279;p2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828950" y="3943156"/>
              <a:ext cx="2091899" cy="152710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0" name="Google Shape;280;p23"/>
            <p:cNvPicPr preferRelativeResize="0"/>
            <p:nvPr/>
          </p:nvPicPr>
          <p:blipFill rotWithShape="1">
            <a:blip r:embed="rId5">
              <a:alphaModFix/>
            </a:blip>
            <a:srcRect b="2271" l="0" r="0" t="2281"/>
            <a:stretch/>
          </p:blipFill>
          <p:spPr>
            <a:xfrm>
              <a:off x="-215578" y="3514600"/>
              <a:ext cx="448778" cy="44760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BLANK_1_1_1_1_1_1_2"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2" name="Google Shape;282;p24"/>
          <p:cNvGrpSpPr/>
          <p:nvPr/>
        </p:nvGrpSpPr>
        <p:grpSpPr>
          <a:xfrm>
            <a:off x="-2016596" y="-707594"/>
            <a:ext cx="11783606" cy="6822899"/>
            <a:chOff x="-2016596" y="-707594"/>
            <a:chExt cx="11783606" cy="6822899"/>
          </a:xfrm>
        </p:grpSpPr>
        <p:grpSp>
          <p:nvGrpSpPr>
            <p:cNvPr id="283" name="Google Shape;283;p24"/>
            <p:cNvGrpSpPr/>
            <p:nvPr/>
          </p:nvGrpSpPr>
          <p:grpSpPr>
            <a:xfrm flipH="1">
              <a:off x="-2016596" y="-707594"/>
              <a:ext cx="11150510" cy="6822899"/>
              <a:chOff x="-88100" y="-707594"/>
              <a:chExt cx="11150510" cy="6822899"/>
            </a:xfrm>
          </p:grpSpPr>
          <p:pic>
            <p:nvPicPr>
              <p:cNvPr id="284" name="Google Shape;284;p24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 flipH="1">
                <a:off x="7865875" y="-707594"/>
                <a:ext cx="3196535" cy="20394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85" name="Google Shape;285;p24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 flipH="1" rot="10800000">
                <a:off x="-88100" y="4313204"/>
                <a:ext cx="2995801" cy="18021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86" name="Google Shape;286;p24"/>
            <p:cNvGrpSpPr/>
            <p:nvPr/>
          </p:nvGrpSpPr>
          <p:grpSpPr>
            <a:xfrm flipH="1">
              <a:off x="-874950" y="3305370"/>
              <a:ext cx="10641959" cy="2600930"/>
              <a:chOff x="-721196" y="3305370"/>
              <a:chExt cx="10641959" cy="2600930"/>
            </a:xfrm>
          </p:grpSpPr>
          <p:pic>
            <p:nvPicPr>
              <p:cNvPr id="287" name="Google Shape;287;p24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 rot="10800000">
                <a:off x="7621788" y="4523372"/>
                <a:ext cx="2298975" cy="138292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88" name="Google Shape;288;p24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 rot="-5400000">
                <a:off x="-1233400" y="3817574"/>
                <a:ext cx="2225531" cy="120112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289" name="Google Shape;289;p2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3897593" y="-641952"/>
              <a:ext cx="2306595" cy="124487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90" name="Google Shape;290;p24"/>
          <p:cNvSpPr txBox="1"/>
          <p:nvPr>
            <p:ph type="ctrTitle"/>
          </p:nvPr>
        </p:nvSpPr>
        <p:spPr>
          <a:xfrm>
            <a:off x="715100" y="688225"/>
            <a:ext cx="4379400" cy="105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91" name="Google Shape;291;p24"/>
          <p:cNvSpPr txBox="1"/>
          <p:nvPr>
            <p:ph idx="1" type="subTitle"/>
          </p:nvPr>
        </p:nvSpPr>
        <p:spPr>
          <a:xfrm>
            <a:off x="715200" y="1758650"/>
            <a:ext cx="4379400" cy="117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2" name="Google Shape;292;p24"/>
          <p:cNvSpPr txBox="1"/>
          <p:nvPr/>
        </p:nvSpPr>
        <p:spPr>
          <a:xfrm>
            <a:off x="715200" y="3639650"/>
            <a:ext cx="4379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CREDITS: This presentation template was created by </a:t>
            </a:r>
            <a:r>
              <a:rPr b="1" lang="en" sz="1000" u="sng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 u="sng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,</a:t>
            </a:r>
            <a:r>
              <a:rPr lang="en" sz="10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 and includes icons by </a:t>
            </a:r>
            <a:r>
              <a:rPr b="1" lang="en" sz="1000" u="sng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 u="sng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,</a:t>
            </a:r>
            <a:r>
              <a:rPr lang="en" sz="10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 and infographics &amp; images by </a:t>
            </a:r>
            <a:r>
              <a:rPr b="1" lang="en" sz="1000" u="sng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000" u="sng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_1_1_1_1_1_1"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4" name="Google Shape;294;p25"/>
          <p:cNvGrpSpPr/>
          <p:nvPr/>
        </p:nvGrpSpPr>
        <p:grpSpPr>
          <a:xfrm flipH="1">
            <a:off x="-2963457" y="-1144275"/>
            <a:ext cx="14271730" cy="7838633"/>
            <a:chOff x="-2430057" y="-1144275"/>
            <a:chExt cx="14271730" cy="7838633"/>
          </a:xfrm>
        </p:grpSpPr>
        <p:grpSp>
          <p:nvGrpSpPr>
            <p:cNvPr id="295" name="Google Shape;295;p25"/>
            <p:cNvGrpSpPr/>
            <p:nvPr/>
          </p:nvGrpSpPr>
          <p:grpSpPr>
            <a:xfrm>
              <a:off x="-2430057" y="-508637"/>
              <a:ext cx="14271730" cy="7202996"/>
              <a:chOff x="-2430057" y="-508637"/>
              <a:chExt cx="14271730" cy="7202996"/>
            </a:xfrm>
          </p:grpSpPr>
          <p:pic>
            <p:nvPicPr>
              <p:cNvPr id="296" name="Google Shape;296;p25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 rot="5400000">
                <a:off x="-3416519" y="1864375"/>
                <a:ext cx="4951375" cy="29784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97" name="Google Shape;297;p25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 flipH="1">
                <a:off x="6384187" y="-508637"/>
                <a:ext cx="4546625" cy="27349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98" name="Google Shape;298;p25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7621349" y="4155658"/>
                <a:ext cx="4220324" cy="25387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99" name="Google Shape;299;p25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8014775" y="3784749"/>
                <a:ext cx="2225531" cy="120112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300" name="Google Shape;300;p2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-732482" y="-1144275"/>
              <a:ext cx="1739930" cy="22989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1" name="Google Shape;301;p2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rot="10800000">
              <a:off x="4395873" y="4313204"/>
              <a:ext cx="2995801" cy="1802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2" name="Google Shape;302;p25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 flipH="1">
              <a:off x="3795591" y="-617227"/>
              <a:ext cx="2306595" cy="12448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3" name="Google Shape;303;p2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flipH="1" rot="5400000">
              <a:off x="-190108" y="4282349"/>
              <a:ext cx="2225531" cy="12011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4" name="Google Shape;304;p2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>
              <a:off x="1561313" y="-231188"/>
              <a:ext cx="1821549" cy="10957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05" name="Google Shape;305;p25"/>
          <p:cNvGrpSpPr/>
          <p:nvPr/>
        </p:nvGrpSpPr>
        <p:grpSpPr>
          <a:xfrm flipH="1">
            <a:off x="490717" y="1682800"/>
            <a:ext cx="8972405" cy="4122149"/>
            <a:chOff x="-584905" y="1682800"/>
            <a:chExt cx="8972405" cy="4122149"/>
          </a:xfrm>
        </p:grpSpPr>
        <p:pic>
          <p:nvPicPr>
            <p:cNvPr id="306" name="Google Shape;306;p25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 rot="2411193">
              <a:off x="-291642" y="3392709"/>
              <a:ext cx="2495901" cy="182200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7" name="Google Shape;307;p25"/>
            <p:cNvPicPr preferRelativeResize="0"/>
            <p:nvPr/>
          </p:nvPicPr>
          <p:blipFill rotWithShape="1">
            <a:blip r:embed="rId10">
              <a:alphaModFix/>
            </a:blip>
            <a:srcRect b="2271" l="0" r="0" t="2281"/>
            <a:stretch/>
          </p:blipFill>
          <p:spPr>
            <a:xfrm>
              <a:off x="7938722" y="1682800"/>
              <a:ext cx="448778" cy="44760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LANK_1_1_1_1_1_1_1_1"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9" name="Google Shape;309;p26"/>
          <p:cNvGrpSpPr/>
          <p:nvPr/>
        </p:nvGrpSpPr>
        <p:grpSpPr>
          <a:xfrm flipH="1">
            <a:off x="-1254596" y="-707594"/>
            <a:ext cx="11097806" cy="7712307"/>
            <a:chOff x="-721196" y="-707594"/>
            <a:chExt cx="11097806" cy="7712307"/>
          </a:xfrm>
        </p:grpSpPr>
        <p:pic>
          <p:nvPicPr>
            <p:cNvPr id="310" name="Google Shape;310;p2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10800000">
              <a:off x="-719775" y="1438325"/>
              <a:ext cx="1739930" cy="229897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11" name="Google Shape;311;p26"/>
            <p:cNvGrpSpPr/>
            <p:nvPr/>
          </p:nvGrpSpPr>
          <p:grpSpPr>
            <a:xfrm>
              <a:off x="-88100" y="-707594"/>
              <a:ext cx="10464710" cy="6822899"/>
              <a:chOff x="-88100" y="-707594"/>
              <a:chExt cx="10464710" cy="6822899"/>
            </a:xfrm>
          </p:grpSpPr>
          <p:pic>
            <p:nvPicPr>
              <p:cNvPr id="312" name="Google Shape;312;p26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7180075" y="-707594"/>
                <a:ext cx="3196535" cy="20394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13" name="Google Shape;313;p26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 flipH="1" rot="10800000">
                <a:off x="-88100" y="4313204"/>
                <a:ext cx="2995801" cy="18021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14" name="Google Shape;314;p26"/>
            <p:cNvGrpSpPr/>
            <p:nvPr/>
          </p:nvGrpSpPr>
          <p:grpSpPr>
            <a:xfrm>
              <a:off x="-721196" y="3305370"/>
              <a:ext cx="11022959" cy="2225531"/>
              <a:chOff x="-721196" y="3305370"/>
              <a:chExt cx="11022959" cy="2225531"/>
            </a:xfrm>
          </p:grpSpPr>
          <p:pic>
            <p:nvPicPr>
              <p:cNvPr id="315" name="Google Shape;315;p26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 flipH="1">
                <a:off x="8002788" y="3913772"/>
                <a:ext cx="2298975" cy="138292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16" name="Google Shape;316;p26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 rot="-5400000">
                <a:off x="-1233400" y="3817574"/>
                <a:ext cx="2225531" cy="120112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317" name="Google Shape;317;p2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rot="5400000">
              <a:off x="61281" y="3039800"/>
              <a:ext cx="4951375" cy="297845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18" name="Google Shape;318;p26"/>
            <p:cNvGrpSpPr/>
            <p:nvPr/>
          </p:nvGrpSpPr>
          <p:grpSpPr>
            <a:xfrm>
              <a:off x="-145551" y="-507172"/>
              <a:ext cx="5293770" cy="2734975"/>
              <a:chOff x="-145551" y="-507172"/>
              <a:chExt cx="5293770" cy="2734975"/>
            </a:xfrm>
          </p:grpSpPr>
          <p:pic>
            <p:nvPicPr>
              <p:cNvPr id="319" name="Google Shape;319;p26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0"/>
              <a:stretch/>
            </p:blipFill>
            <p:spPr>
              <a:xfrm>
                <a:off x="-145551" y="-507172"/>
                <a:ext cx="4546625" cy="27349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20" name="Google Shape;320;p26"/>
              <p:cNvPicPr preferRelativeResize="0"/>
              <p:nvPr/>
            </p:nvPicPr>
            <p:blipFill>
              <a:blip r:embed="rId9">
                <a:alphaModFix/>
              </a:blip>
              <a:stretch>
                <a:fillRect/>
              </a:stretch>
            </p:blipFill>
            <p:spPr>
              <a:xfrm>
                <a:off x="2841625" y="43848"/>
                <a:ext cx="2306595" cy="124487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oogle Shape;23;p4"/>
          <p:cNvGrpSpPr/>
          <p:nvPr/>
        </p:nvGrpSpPr>
        <p:grpSpPr>
          <a:xfrm>
            <a:off x="-536194" y="-285123"/>
            <a:ext cx="10419169" cy="6059265"/>
            <a:chOff x="-536194" y="-285123"/>
            <a:chExt cx="10419169" cy="6059265"/>
          </a:xfrm>
        </p:grpSpPr>
        <p:grpSp>
          <p:nvGrpSpPr>
            <p:cNvPr id="24" name="Google Shape;24;p4"/>
            <p:cNvGrpSpPr/>
            <p:nvPr/>
          </p:nvGrpSpPr>
          <p:grpSpPr>
            <a:xfrm>
              <a:off x="7886238" y="-285123"/>
              <a:ext cx="1996737" cy="1735973"/>
              <a:chOff x="7886238" y="-285123"/>
              <a:chExt cx="1996737" cy="1735973"/>
            </a:xfrm>
          </p:grpSpPr>
          <p:pic>
            <p:nvPicPr>
              <p:cNvPr id="25" name="Google Shape;25;p4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 flipH="1">
                <a:off x="7886238" y="-285123"/>
                <a:ext cx="1996737" cy="12011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6" name="Google Shape;26;p4"/>
              <p:cNvPicPr preferRelativeResize="0"/>
              <p:nvPr/>
            </p:nvPicPr>
            <p:blipFill rotWithShape="1">
              <a:blip r:embed="rId3">
                <a:alphaModFix/>
              </a:blip>
              <a:srcRect b="1765" l="0" r="0" t="1774"/>
              <a:stretch/>
            </p:blipFill>
            <p:spPr>
              <a:xfrm flipH="1" rot="10800000">
                <a:off x="8076575" y="685801"/>
                <a:ext cx="767024" cy="7650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7" name="Google Shape;27;p4"/>
            <p:cNvGrpSpPr/>
            <p:nvPr/>
          </p:nvGrpSpPr>
          <p:grpSpPr>
            <a:xfrm>
              <a:off x="-536194" y="4068166"/>
              <a:ext cx="10124896" cy="1705976"/>
              <a:chOff x="-536194" y="4068166"/>
              <a:chExt cx="10124896" cy="1705976"/>
            </a:xfrm>
          </p:grpSpPr>
          <p:pic>
            <p:nvPicPr>
              <p:cNvPr id="28" name="Google Shape;28;p4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 flipH="1" rot="10800000">
                <a:off x="-536194" y="4573018"/>
                <a:ext cx="2225531" cy="120112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9" name="Google Shape;29;p4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 flipH="1" rot="10800000">
                <a:off x="8385226" y="4068166"/>
                <a:ext cx="1203476" cy="159012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pic>
        <p:nvPicPr>
          <p:cNvPr id="30" name="Google Shape;30;p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-10799971">
            <a:off x="-952330" y="-747954"/>
            <a:ext cx="2495900" cy="1822003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2" name="Google Shape;32;p4"/>
          <p:cNvSpPr txBox="1"/>
          <p:nvPr>
            <p:ph idx="1" type="body"/>
          </p:nvPr>
        </p:nvSpPr>
        <p:spPr>
          <a:xfrm>
            <a:off x="720000" y="1240138"/>
            <a:ext cx="7704000" cy="39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oogle Shape;34;p5"/>
          <p:cNvGrpSpPr/>
          <p:nvPr/>
        </p:nvGrpSpPr>
        <p:grpSpPr>
          <a:xfrm>
            <a:off x="-975224" y="-289110"/>
            <a:ext cx="12439449" cy="7230050"/>
            <a:chOff x="-975224" y="-289110"/>
            <a:chExt cx="12439449" cy="7230050"/>
          </a:xfrm>
        </p:grpSpPr>
        <p:pic>
          <p:nvPicPr>
            <p:cNvPr id="35" name="Google Shape;35;p5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10800000">
              <a:off x="6917599" y="4205965"/>
              <a:ext cx="4546625" cy="27349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" name="Google Shape;36;p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 rot="5400000">
              <a:off x="-763999" y="-500335"/>
              <a:ext cx="1314774" cy="17372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" name="Google Shape;37;p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>
              <a:off x="8347800" y="-103361"/>
              <a:ext cx="1544775" cy="929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" name="Google Shape;38;p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5400000">
              <a:off x="7920063" y="1822175"/>
              <a:ext cx="1821549" cy="10957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9" name="Google Shape;39;p5"/>
          <p:cNvSpPr txBox="1"/>
          <p:nvPr>
            <p:ph idx="1" type="subTitle"/>
          </p:nvPr>
        </p:nvSpPr>
        <p:spPr>
          <a:xfrm>
            <a:off x="715100" y="2784300"/>
            <a:ext cx="2907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b="1" sz="1800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40" name="Google Shape;40;p5"/>
          <p:cNvSpPr txBox="1"/>
          <p:nvPr>
            <p:ph idx="2" type="subTitle"/>
          </p:nvPr>
        </p:nvSpPr>
        <p:spPr>
          <a:xfrm>
            <a:off x="4945650" y="2784300"/>
            <a:ext cx="2907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b="1" sz="1800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41" name="Google Shape;41;p5"/>
          <p:cNvSpPr txBox="1"/>
          <p:nvPr>
            <p:ph idx="3" type="subTitle"/>
          </p:nvPr>
        </p:nvSpPr>
        <p:spPr>
          <a:xfrm>
            <a:off x="715100" y="3280800"/>
            <a:ext cx="2907600" cy="135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4" type="subTitle"/>
          </p:nvPr>
        </p:nvSpPr>
        <p:spPr>
          <a:xfrm>
            <a:off x="4945650" y="3280800"/>
            <a:ext cx="2907600" cy="135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44" name="Google Shape;44;p5"/>
          <p:cNvGrpSpPr/>
          <p:nvPr/>
        </p:nvGrpSpPr>
        <p:grpSpPr>
          <a:xfrm>
            <a:off x="-1432300" y="-395850"/>
            <a:ext cx="10085587" cy="5228140"/>
            <a:chOff x="-1432300" y="-395850"/>
            <a:chExt cx="10085587" cy="5228140"/>
          </a:xfrm>
        </p:grpSpPr>
        <p:pic>
          <p:nvPicPr>
            <p:cNvPr id="45" name="Google Shape;45;p5"/>
            <p:cNvPicPr preferRelativeResize="0"/>
            <p:nvPr/>
          </p:nvPicPr>
          <p:blipFill rotWithShape="1">
            <a:blip r:embed="rId6">
              <a:alphaModFix/>
            </a:blip>
            <a:srcRect b="2271" l="0" r="0" t="2281"/>
            <a:stretch/>
          </p:blipFill>
          <p:spPr>
            <a:xfrm flipH="1" rot="10800000">
              <a:off x="8204509" y="4384689"/>
              <a:ext cx="448778" cy="4476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" name="Google Shape;46;p5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 flipH="1" rot="10800000">
              <a:off x="659599" y="-395850"/>
              <a:ext cx="855475" cy="8846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" name="Google Shape;47;p5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 flipH="1" rot="10800000">
              <a:off x="-1432300" y="825903"/>
              <a:ext cx="2091899" cy="152710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6"/>
          <p:cNvGrpSpPr/>
          <p:nvPr/>
        </p:nvGrpSpPr>
        <p:grpSpPr>
          <a:xfrm>
            <a:off x="-489775" y="-65564"/>
            <a:ext cx="12112569" cy="5590075"/>
            <a:chOff x="-489775" y="-65564"/>
            <a:chExt cx="12112569" cy="5590075"/>
          </a:xfrm>
        </p:grpSpPr>
        <p:pic>
          <p:nvPicPr>
            <p:cNvPr id="50" name="Google Shape;50;p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5400000">
              <a:off x="7657881" y="1178575"/>
              <a:ext cx="4951375" cy="29784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" name="Google Shape;51;p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 rot="-5400000">
              <a:off x="-852687" y="4065875"/>
              <a:ext cx="1821549" cy="1095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" name="Google Shape;52;p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014775" y="-65564"/>
              <a:ext cx="2225531" cy="120112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3" name="Google Shape;53;p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54" name="Google Shape;54;p6"/>
          <p:cNvGrpSpPr/>
          <p:nvPr/>
        </p:nvGrpSpPr>
        <p:grpSpPr>
          <a:xfrm>
            <a:off x="-215578" y="1017725"/>
            <a:ext cx="10276311" cy="4775860"/>
            <a:chOff x="-215578" y="1017725"/>
            <a:chExt cx="10276311" cy="4775860"/>
          </a:xfrm>
        </p:grpSpPr>
        <p:pic>
          <p:nvPicPr>
            <p:cNvPr id="55" name="Google Shape;55;p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rot="29">
              <a:off x="7564833" y="3971571"/>
              <a:ext cx="2495900" cy="182200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" name="Google Shape;56;p6"/>
            <p:cNvPicPr preferRelativeResize="0"/>
            <p:nvPr/>
          </p:nvPicPr>
          <p:blipFill rotWithShape="1">
            <a:blip r:embed="rId6">
              <a:alphaModFix/>
            </a:blip>
            <a:srcRect b="2271" l="0" r="0" t="2281"/>
            <a:stretch/>
          </p:blipFill>
          <p:spPr>
            <a:xfrm>
              <a:off x="-215578" y="1017725"/>
              <a:ext cx="448778" cy="44760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oogle Shape;58;p7"/>
          <p:cNvGrpSpPr/>
          <p:nvPr/>
        </p:nvGrpSpPr>
        <p:grpSpPr>
          <a:xfrm>
            <a:off x="4332513" y="534990"/>
            <a:ext cx="5318313" cy="4293923"/>
            <a:chOff x="4332513" y="534990"/>
            <a:chExt cx="5318313" cy="4293923"/>
          </a:xfrm>
        </p:grpSpPr>
        <p:pic>
          <p:nvPicPr>
            <p:cNvPr id="59" name="Google Shape;59;p7"/>
            <p:cNvPicPr preferRelativeResize="0"/>
            <p:nvPr/>
          </p:nvPicPr>
          <p:blipFill rotWithShape="1">
            <a:blip r:embed="rId2">
              <a:alphaModFix/>
            </a:blip>
            <a:srcRect b="2271" l="0" r="0" t="2281"/>
            <a:stretch/>
          </p:blipFill>
          <p:spPr>
            <a:xfrm>
              <a:off x="4332513" y="4381312"/>
              <a:ext cx="448778" cy="4476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" name="Google Shape;60;p7"/>
            <p:cNvPicPr preferRelativeResize="0"/>
            <p:nvPr/>
          </p:nvPicPr>
          <p:blipFill rotWithShape="1">
            <a:blip r:embed="rId3">
              <a:alphaModFix/>
            </a:blip>
            <a:srcRect b="1765" l="0" r="0" t="1774"/>
            <a:stretch/>
          </p:blipFill>
          <p:spPr>
            <a:xfrm>
              <a:off x="8645049" y="534990"/>
              <a:ext cx="1005777" cy="10032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1" name="Google Shape;61;p7"/>
          <p:cNvGrpSpPr/>
          <p:nvPr/>
        </p:nvGrpSpPr>
        <p:grpSpPr>
          <a:xfrm>
            <a:off x="-1695322" y="-1291200"/>
            <a:ext cx="11588824" cy="6600350"/>
            <a:chOff x="-1695322" y="-1291200"/>
            <a:chExt cx="11588824" cy="6600350"/>
          </a:xfrm>
        </p:grpSpPr>
        <p:grpSp>
          <p:nvGrpSpPr>
            <p:cNvPr id="62" name="Google Shape;62;p7"/>
            <p:cNvGrpSpPr/>
            <p:nvPr/>
          </p:nvGrpSpPr>
          <p:grpSpPr>
            <a:xfrm>
              <a:off x="-1126744" y="-1291200"/>
              <a:ext cx="7845556" cy="6277073"/>
              <a:chOff x="-1126744" y="-1291200"/>
              <a:chExt cx="7845556" cy="6277073"/>
            </a:xfrm>
          </p:grpSpPr>
          <p:pic>
            <p:nvPicPr>
              <p:cNvPr id="63" name="Google Shape;63;p7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 flipH="1">
                <a:off x="-1126744" y="3784749"/>
                <a:ext cx="2225531" cy="120112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4" name="Google Shape;64;p7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2172187" y="-1291200"/>
                <a:ext cx="4546625" cy="27349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65" name="Google Shape;65;p7"/>
            <p:cNvGrpSpPr/>
            <p:nvPr/>
          </p:nvGrpSpPr>
          <p:grpSpPr>
            <a:xfrm>
              <a:off x="220375" y="3913656"/>
              <a:ext cx="6411090" cy="1395494"/>
              <a:chOff x="220375" y="3913656"/>
              <a:chExt cx="6411090" cy="1395494"/>
            </a:xfrm>
          </p:grpSpPr>
          <p:pic>
            <p:nvPicPr>
              <p:cNvPr id="66" name="Google Shape;66;p7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4332491" y="3913656"/>
                <a:ext cx="2298975" cy="138292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7" name="Google Shape;67;p7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 rot="10800000">
                <a:off x="220375" y="4379900"/>
                <a:ext cx="1544775" cy="9292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68" name="Google Shape;68;p7"/>
            <p:cNvGrpSpPr/>
            <p:nvPr/>
          </p:nvGrpSpPr>
          <p:grpSpPr>
            <a:xfrm>
              <a:off x="-1695322" y="-991639"/>
              <a:ext cx="11588824" cy="4520213"/>
              <a:chOff x="-1695322" y="-991639"/>
              <a:chExt cx="11588824" cy="4520213"/>
            </a:xfrm>
          </p:grpSpPr>
          <p:pic>
            <p:nvPicPr>
              <p:cNvPr id="69" name="Google Shape;69;p7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 rot="-5400000">
                <a:off x="-1383134" y="-1303826"/>
                <a:ext cx="1943350" cy="256772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0" name="Google Shape;70;p7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8690026" y="1938450"/>
                <a:ext cx="1203476" cy="159012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71" name="Google Shape;71;p7"/>
          <p:cNvSpPr txBox="1"/>
          <p:nvPr>
            <p:ph type="title"/>
          </p:nvPr>
        </p:nvSpPr>
        <p:spPr>
          <a:xfrm>
            <a:off x="720000" y="1265838"/>
            <a:ext cx="25677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2" name="Google Shape;72;p7"/>
          <p:cNvSpPr txBox="1"/>
          <p:nvPr>
            <p:ph idx="1" type="body"/>
          </p:nvPr>
        </p:nvSpPr>
        <p:spPr>
          <a:xfrm>
            <a:off x="720000" y="2423263"/>
            <a:ext cx="3214800" cy="145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  <p:sp>
        <p:nvSpPr>
          <p:cNvPr id="73" name="Google Shape;73;p7"/>
          <p:cNvSpPr/>
          <p:nvPr>
            <p:ph idx="2" type="pic"/>
          </p:nvPr>
        </p:nvSpPr>
        <p:spPr>
          <a:xfrm>
            <a:off x="5493400" y="845700"/>
            <a:ext cx="2935500" cy="4297800"/>
          </a:xfrm>
          <a:prstGeom prst="round2SameRect">
            <a:avLst>
              <a:gd fmla="val 16667" name="adj1"/>
              <a:gd fmla="val 0" name="adj2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8"/>
          <p:cNvSpPr txBox="1"/>
          <p:nvPr>
            <p:ph type="title"/>
          </p:nvPr>
        </p:nvSpPr>
        <p:spPr>
          <a:xfrm>
            <a:off x="1388100" y="1307100"/>
            <a:ext cx="6367800" cy="2529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grpSp>
        <p:nvGrpSpPr>
          <p:cNvPr id="76" name="Google Shape;76;p8"/>
          <p:cNvGrpSpPr/>
          <p:nvPr/>
        </p:nvGrpSpPr>
        <p:grpSpPr>
          <a:xfrm>
            <a:off x="-432505" y="311200"/>
            <a:ext cx="9085792" cy="5798549"/>
            <a:chOff x="-432505" y="311200"/>
            <a:chExt cx="9085792" cy="5798549"/>
          </a:xfrm>
        </p:grpSpPr>
        <p:pic>
          <p:nvPicPr>
            <p:cNvPr id="77" name="Google Shape;77;p8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 rot="2411193">
              <a:off x="-139242" y="3697509"/>
              <a:ext cx="2495901" cy="182200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8" name="Google Shape;78;p8"/>
            <p:cNvPicPr preferRelativeResize="0"/>
            <p:nvPr/>
          </p:nvPicPr>
          <p:blipFill rotWithShape="1">
            <a:blip r:embed="rId3">
              <a:alphaModFix/>
            </a:blip>
            <a:srcRect b="2271" l="0" r="0" t="2281"/>
            <a:stretch/>
          </p:blipFill>
          <p:spPr>
            <a:xfrm>
              <a:off x="8204509" y="311200"/>
              <a:ext cx="448778" cy="44760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9" name="Google Shape;79;p8"/>
          <p:cNvGrpSpPr/>
          <p:nvPr/>
        </p:nvGrpSpPr>
        <p:grpSpPr>
          <a:xfrm>
            <a:off x="-2430057" y="-1900800"/>
            <a:ext cx="14271730" cy="8595158"/>
            <a:chOff x="-2430057" y="-1900800"/>
            <a:chExt cx="14271730" cy="8595158"/>
          </a:xfrm>
        </p:grpSpPr>
        <p:grpSp>
          <p:nvGrpSpPr>
            <p:cNvPr id="80" name="Google Shape;80;p8"/>
            <p:cNvGrpSpPr/>
            <p:nvPr/>
          </p:nvGrpSpPr>
          <p:grpSpPr>
            <a:xfrm>
              <a:off x="-2430057" y="-1900800"/>
              <a:ext cx="14271730" cy="8595158"/>
              <a:chOff x="-2430057" y="-1900800"/>
              <a:chExt cx="14271730" cy="8595158"/>
            </a:xfrm>
          </p:grpSpPr>
          <p:pic>
            <p:nvPicPr>
              <p:cNvPr id="81" name="Google Shape;81;p8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 rot="5400000">
                <a:off x="-3416519" y="1178575"/>
                <a:ext cx="4951375" cy="29784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2" name="Google Shape;82;p8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5603137" y="-1900800"/>
                <a:ext cx="4546625" cy="27349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3" name="Google Shape;83;p8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7621349" y="4155658"/>
                <a:ext cx="4220324" cy="25387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4" name="Google Shape;84;p8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>
                <a:off x="8014775" y="3784749"/>
                <a:ext cx="2225531" cy="120112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85" name="Google Shape;85;p8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 rot="10800000">
              <a:off x="-351482" y="-1144275"/>
              <a:ext cx="1739930" cy="22989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6" name="Google Shape;86;p8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 rot="10800000">
              <a:off x="4395873" y="4313204"/>
              <a:ext cx="2995801" cy="1802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7" name="Google Shape;87;p8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 flipH="1">
              <a:off x="3795591" y="-617227"/>
              <a:ext cx="2306595" cy="12448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8" name="Google Shape;88;p8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flipH="1" rot="5400000">
              <a:off x="-190108" y="4282349"/>
              <a:ext cx="2225531" cy="12011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9" name="Google Shape;89;p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1561313" y="-231188"/>
              <a:ext cx="1821549" cy="10957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Google Shape;91;p9"/>
          <p:cNvGrpSpPr/>
          <p:nvPr/>
        </p:nvGrpSpPr>
        <p:grpSpPr>
          <a:xfrm>
            <a:off x="-704722" y="-1291200"/>
            <a:ext cx="10979224" cy="9534163"/>
            <a:chOff x="-704722" y="-1291200"/>
            <a:chExt cx="10979224" cy="9534163"/>
          </a:xfrm>
        </p:grpSpPr>
        <p:pic>
          <p:nvPicPr>
            <p:cNvPr id="92" name="Google Shape;92;p9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 rot="-5400000">
              <a:off x="3497967" y="4278050"/>
              <a:ext cx="4951375" cy="297845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93" name="Google Shape;93;p9"/>
            <p:cNvGrpSpPr/>
            <p:nvPr/>
          </p:nvGrpSpPr>
          <p:grpSpPr>
            <a:xfrm flipH="1">
              <a:off x="2469968" y="-1291200"/>
              <a:ext cx="7007356" cy="5896073"/>
              <a:chOff x="-288544" y="-1291200"/>
              <a:chExt cx="7007356" cy="5896073"/>
            </a:xfrm>
          </p:grpSpPr>
          <p:pic>
            <p:nvPicPr>
              <p:cNvPr id="94" name="Google Shape;94;p9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 flipH="1">
                <a:off x="-288544" y="3403749"/>
                <a:ext cx="2225531" cy="120112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5" name="Google Shape;95;p9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2172187" y="-1291200"/>
                <a:ext cx="4546625" cy="27349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96" name="Google Shape;96;p9"/>
            <p:cNvGrpSpPr/>
            <p:nvPr/>
          </p:nvGrpSpPr>
          <p:grpSpPr>
            <a:xfrm flipH="1">
              <a:off x="-338286" y="3913656"/>
              <a:ext cx="9306690" cy="1395494"/>
              <a:chOff x="220375" y="3913656"/>
              <a:chExt cx="9306690" cy="1395494"/>
            </a:xfrm>
          </p:grpSpPr>
          <p:pic>
            <p:nvPicPr>
              <p:cNvPr id="97" name="Google Shape;97;p9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7228091" y="3913656"/>
                <a:ext cx="2298975" cy="138292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8" name="Google Shape;98;p9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 rot="10800000">
                <a:off x="220375" y="4379900"/>
                <a:ext cx="1544775" cy="9292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99" name="Google Shape;99;p9"/>
            <p:cNvGrpSpPr/>
            <p:nvPr/>
          </p:nvGrpSpPr>
          <p:grpSpPr>
            <a:xfrm flipH="1">
              <a:off x="-704722" y="-305839"/>
              <a:ext cx="10979224" cy="3834413"/>
              <a:chOff x="-1085722" y="-305839"/>
              <a:chExt cx="10979224" cy="3834413"/>
            </a:xfrm>
          </p:grpSpPr>
          <p:pic>
            <p:nvPicPr>
              <p:cNvPr id="100" name="Google Shape;100;p9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 rot="-5400000">
                <a:off x="-773534" y="-618026"/>
                <a:ext cx="1943350" cy="256772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1" name="Google Shape;101;p9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>
                <a:off x="8690026" y="1938450"/>
                <a:ext cx="1203476" cy="159012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102" name="Google Shape;102;p9"/>
          <p:cNvSpPr txBox="1"/>
          <p:nvPr>
            <p:ph type="title"/>
          </p:nvPr>
        </p:nvSpPr>
        <p:spPr>
          <a:xfrm>
            <a:off x="2241425" y="1716513"/>
            <a:ext cx="46611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03" name="Google Shape;103;p9"/>
          <p:cNvSpPr txBox="1"/>
          <p:nvPr>
            <p:ph idx="1" type="subTitle"/>
          </p:nvPr>
        </p:nvSpPr>
        <p:spPr>
          <a:xfrm>
            <a:off x="2241475" y="2592013"/>
            <a:ext cx="4661100" cy="105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grpSp>
        <p:nvGrpSpPr>
          <p:cNvPr id="104" name="Google Shape;104;p9"/>
          <p:cNvGrpSpPr/>
          <p:nvPr/>
        </p:nvGrpSpPr>
        <p:grpSpPr>
          <a:xfrm flipH="1">
            <a:off x="-462046" y="534990"/>
            <a:ext cx="2883538" cy="4293923"/>
            <a:chOff x="6767288" y="534990"/>
            <a:chExt cx="2883538" cy="4293923"/>
          </a:xfrm>
        </p:grpSpPr>
        <p:pic>
          <p:nvPicPr>
            <p:cNvPr id="105" name="Google Shape;105;p9"/>
            <p:cNvPicPr preferRelativeResize="0"/>
            <p:nvPr/>
          </p:nvPicPr>
          <p:blipFill rotWithShape="1">
            <a:blip r:embed="rId8">
              <a:alphaModFix/>
            </a:blip>
            <a:srcRect b="2271" l="0" r="0" t="2281"/>
            <a:stretch/>
          </p:blipFill>
          <p:spPr>
            <a:xfrm>
              <a:off x="6767288" y="4381312"/>
              <a:ext cx="448778" cy="4476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6" name="Google Shape;106;p9"/>
            <p:cNvPicPr preferRelativeResize="0"/>
            <p:nvPr/>
          </p:nvPicPr>
          <p:blipFill rotWithShape="1">
            <a:blip r:embed="rId9">
              <a:alphaModFix/>
            </a:blip>
            <a:srcRect b="1765" l="0" r="0" t="1774"/>
            <a:stretch/>
          </p:blipFill>
          <p:spPr>
            <a:xfrm>
              <a:off x="8645049" y="534990"/>
              <a:ext cx="1005777" cy="10032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0"/>
          <p:cNvSpPr/>
          <p:nvPr>
            <p:ph idx="2" type="pic"/>
          </p:nvPr>
        </p:nvSpPr>
        <p:spPr>
          <a:xfrm>
            <a:off x="-47700" y="-85800"/>
            <a:ext cx="9239400" cy="5315100"/>
          </a:xfrm>
          <a:prstGeom prst="rect">
            <a:avLst/>
          </a:prstGeom>
          <a:noFill/>
          <a:ln>
            <a:noFill/>
          </a:ln>
        </p:spPr>
      </p:sp>
      <p:sp>
        <p:nvSpPr>
          <p:cNvPr id="109" name="Google Shape;109;p10"/>
          <p:cNvSpPr txBox="1"/>
          <p:nvPr>
            <p:ph type="title"/>
          </p:nvPr>
        </p:nvSpPr>
        <p:spPr>
          <a:xfrm>
            <a:off x="715100" y="4038275"/>
            <a:ext cx="7713600" cy="570300"/>
          </a:xfrm>
          <a:prstGeom prst="rect">
            <a:avLst/>
          </a:prstGeom>
          <a:solidFill>
            <a:schemeClr val="lt1"/>
          </a:solidFill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theme" Target="../theme/theme2.xml"/><Relationship Id="rId25" Type="http://schemas.openxmlformats.org/officeDocument/2006/relationships/slideLayout" Target="../slideLayouts/slideLayout25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5100" y="445025"/>
            <a:ext cx="7713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 Tight"/>
              <a:buNone/>
              <a:defRPr b="1" sz="3000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 Tight"/>
              <a:buNone/>
              <a:defRPr b="1" sz="3000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 Tight"/>
              <a:buNone/>
              <a:defRPr b="1" sz="3000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 Tight"/>
              <a:buNone/>
              <a:defRPr b="1" sz="3000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 Tight"/>
              <a:buNone/>
              <a:defRPr b="1" sz="3000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 Tight"/>
              <a:buNone/>
              <a:defRPr b="1" sz="3000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 Tight"/>
              <a:buNone/>
              <a:defRPr b="1" sz="3000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 Tight"/>
              <a:buNone/>
              <a:defRPr b="1" sz="3000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 Tight"/>
              <a:buNone/>
              <a:defRPr b="1" sz="3000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5100" y="1152475"/>
            <a:ext cx="7713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indent="-3048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indent="-3048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indent="-3048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indent="-3048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indent="-3048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indent="-3048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indent="-3048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indent="-3048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Relationship Id="rId4" Type="http://schemas.openxmlformats.org/officeDocument/2006/relationships/image" Target="../media/image6.png"/><Relationship Id="rId9" Type="http://schemas.openxmlformats.org/officeDocument/2006/relationships/image" Target="../media/image2.png"/><Relationship Id="rId5" Type="http://schemas.openxmlformats.org/officeDocument/2006/relationships/image" Target="../media/image10.png"/><Relationship Id="rId6" Type="http://schemas.openxmlformats.org/officeDocument/2006/relationships/image" Target="../media/image14.png"/><Relationship Id="rId7" Type="http://schemas.openxmlformats.org/officeDocument/2006/relationships/image" Target="../media/image13.png"/><Relationship Id="rId8" Type="http://schemas.openxmlformats.org/officeDocument/2006/relationships/image" Target="../media/image5.png"/><Relationship Id="rId11" Type="http://schemas.openxmlformats.org/officeDocument/2006/relationships/image" Target="../media/image40.png"/><Relationship Id="rId10" Type="http://schemas.openxmlformats.org/officeDocument/2006/relationships/image" Target="../media/image1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7.png"/><Relationship Id="rId4" Type="http://schemas.openxmlformats.org/officeDocument/2006/relationships/image" Target="../media/image21.png"/><Relationship Id="rId5" Type="http://schemas.openxmlformats.org/officeDocument/2006/relationships/image" Target="../media/image2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Relationship Id="rId4" Type="http://schemas.openxmlformats.org/officeDocument/2006/relationships/image" Target="../media/image1.png"/><Relationship Id="rId9" Type="http://schemas.openxmlformats.org/officeDocument/2006/relationships/image" Target="../media/image15.png"/><Relationship Id="rId5" Type="http://schemas.openxmlformats.org/officeDocument/2006/relationships/image" Target="../media/image11.png"/><Relationship Id="rId6" Type="http://schemas.openxmlformats.org/officeDocument/2006/relationships/image" Target="../media/image6.png"/><Relationship Id="rId7" Type="http://schemas.openxmlformats.org/officeDocument/2006/relationships/image" Target="../media/image10.png"/><Relationship Id="rId8" Type="http://schemas.openxmlformats.org/officeDocument/2006/relationships/image" Target="../media/image13.png"/><Relationship Id="rId10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7.png"/><Relationship Id="rId4" Type="http://schemas.openxmlformats.org/officeDocument/2006/relationships/image" Target="../media/image3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Relationship Id="rId4" Type="http://schemas.openxmlformats.org/officeDocument/2006/relationships/image" Target="../media/image1.png"/><Relationship Id="rId9" Type="http://schemas.openxmlformats.org/officeDocument/2006/relationships/image" Target="../media/image15.png"/><Relationship Id="rId5" Type="http://schemas.openxmlformats.org/officeDocument/2006/relationships/image" Target="../media/image11.png"/><Relationship Id="rId6" Type="http://schemas.openxmlformats.org/officeDocument/2006/relationships/image" Target="../media/image6.png"/><Relationship Id="rId7" Type="http://schemas.openxmlformats.org/officeDocument/2006/relationships/image" Target="../media/image10.png"/><Relationship Id="rId8" Type="http://schemas.openxmlformats.org/officeDocument/2006/relationships/image" Target="../media/image13.png"/><Relationship Id="rId10" Type="http://schemas.openxmlformats.org/officeDocument/2006/relationships/image" Target="../media/image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1.gif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.png"/><Relationship Id="rId4" Type="http://schemas.openxmlformats.org/officeDocument/2006/relationships/image" Target="../media/image1.png"/><Relationship Id="rId9" Type="http://schemas.openxmlformats.org/officeDocument/2006/relationships/image" Target="../media/image15.png"/><Relationship Id="rId5" Type="http://schemas.openxmlformats.org/officeDocument/2006/relationships/image" Target="../media/image11.png"/><Relationship Id="rId6" Type="http://schemas.openxmlformats.org/officeDocument/2006/relationships/image" Target="../media/image6.png"/><Relationship Id="rId7" Type="http://schemas.openxmlformats.org/officeDocument/2006/relationships/image" Target="../media/image10.png"/><Relationship Id="rId8" Type="http://schemas.openxmlformats.org/officeDocument/2006/relationships/image" Target="../media/image13.png"/><Relationship Id="rId10" Type="http://schemas.openxmlformats.org/officeDocument/2006/relationships/image" Target="../media/image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4.png"/><Relationship Id="rId4" Type="http://schemas.openxmlformats.org/officeDocument/2006/relationships/image" Target="../media/image1.png"/><Relationship Id="rId9" Type="http://schemas.openxmlformats.org/officeDocument/2006/relationships/image" Target="../media/image15.png"/><Relationship Id="rId5" Type="http://schemas.openxmlformats.org/officeDocument/2006/relationships/image" Target="../media/image11.png"/><Relationship Id="rId6" Type="http://schemas.openxmlformats.org/officeDocument/2006/relationships/image" Target="../media/image6.png"/><Relationship Id="rId7" Type="http://schemas.openxmlformats.org/officeDocument/2006/relationships/image" Target="../media/image10.png"/><Relationship Id="rId8" Type="http://schemas.openxmlformats.org/officeDocument/2006/relationships/image" Target="../media/image13.png"/><Relationship Id="rId10" Type="http://schemas.openxmlformats.org/officeDocument/2006/relationships/image" Target="../media/image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6.png"/><Relationship Id="rId4" Type="http://schemas.openxmlformats.org/officeDocument/2006/relationships/image" Target="../media/image33.png"/><Relationship Id="rId5" Type="http://schemas.openxmlformats.org/officeDocument/2006/relationships/image" Target="../media/image3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0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6" Type="http://schemas.openxmlformats.org/officeDocument/2006/relationships/image" Target="../media/image28.png"/><Relationship Id="rId7" Type="http://schemas.openxmlformats.org/officeDocument/2006/relationships/hyperlink" Target="mailto:avivsalo@gmail.com" TargetMode="External"/><Relationship Id="rId8" Type="http://schemas.openxmlformats.org/officeDocument/2006/relationships/image" Target="../media/image3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png"/><Relationship Id="rId4" Type="http://schemas.openxmlformats.org/officeDocument/2006/relationships/image" Target="../media/image1.png"/><Relationship Id="rId9" Type="http://schemas.openxmlformats.org/officeDocument/2006/relationships/image" Target="../media/image15.png"/><Relationship Id="rId5" Type="http://schemas.openxmlformats.org/officeDocument/2006/relationships/image" Target="../media/image11.png"/><Relationship Id="rId6" Type="http://schemas.openxmlformats.org/officeDocument/2006/relationships/image" Target="../media/image6.png"/><Relationship Id="rId7" Type="http://schemas.openxmlformats.org/officeDocument/2006/relationships/image" Target="../media/image10.png"/><Relationship Id="rId8" Type="http://schemas.openxmlformats.org/officeDocument/2006/relationships/image" Target="../media/image13.png"/><Relationship Id="rId10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Relationship Id="rId4" Type="http://schemas.openxmlformats.org/officeDocument/2006/relationships/image" Target="../media/image1.png"/><Relationship Id="rId9" Type="http://schemas.openxmlformats.org/officeDocument/2006/relationships/image" Target="../media/image15.png"/><Relationship Id="rId5" Type="http://schemas.openxmlformats.org/officeDocument/2006/relationships/image" Target="../media/image11.png"/><Relationship Id="rId6" Type="http://schemas.openxmlformats.org/officeDocument/2006/relationships/image" Target="../media/image6.png"/><Relationship Id="rId7" Type="http://schemas.openxmlformats.org/officeDocument/2006/relationships/image" Target="../media/image10.png"/><Relationship Id="rId8" Type="http://schemas.openxmlformats.org/officeDocument/2006/relationships/image" Target="../media/image13.png"/><Relationship Id="rId10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5.png"/><Relationship Id="rId4" Type="http://schemas.openxmlformats.org/officeDocument/2006/relationships/image" Target="../media/image3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6.png"/><Relationship Id="rId4" Type="http://schemas.openxmlformats.org/officeDocument/2006/relationships/image" Target="../media/image2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5" name="Google Shape;325;p27"/>
          <p:cNvGrpSpPr/>
          <p:nvPr/>
        </p:nvGrpSpPr>
        <p:grpSpPr>
          <a:xfrm>
            <a:off x="4864400" y="-529200"/>
            <a:ext cx="5291299" cy="6168213"/>
            <a:chOff x="4864400" y="-529200"/>
            <a:chExt cx="5291299" cy="6168213"/>
          </a:xfrm>
        </p:grpSpPr>
        <p:grpSp>
          <p:nvGrpSpPr>
            <p:cNvPr id="326" name="Google Shape;326;p27"/>
            <p:cNvGrpSpPr/>
            <p:nvPr/>
          </p:nvGrpSpPr>
          <p:grpSpPr>
            <a:xfrm>
              <a:off x="5609074" y="-529200"/>
              <a:ext cx="4546625" cy="6168213"/>
              <a:chOff x="5609074" y="-529200"/>
              <a:chExt cx="4546625" cy="6168213"/>
            </a:xfrm>
          </p:grpSpPr>
          <p:pic>
            <p:nvPicPr>
              <p:cNvPr id="327" name="Google Shape;327;p27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5609074" y="-529200"/>
                <a:ext cx="4546625" cy="27349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28" name="Google Shape;328;p27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 rot="5400000">
                <a:off x="5893631" y="1674100"/>
                <a:ext cx="4951375" cy="29784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29" name="Google Shape;329;p27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47753" t="0"/>
              <a:stretch/>
            </p:blipFill>
            <p:spPr>
              <a:xfrm>
                <a:off x="8613298" y="2770475"/>
                <a:ext cx="1201126" cy="13829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30" name="Google Shape;330;p27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37126" t="0"/>
              <a:stretch/>
            </p:blipFill>
            <p:spPr>
              <a:xfrm rot="5400000">
                <a:off x="7137862" y="3523237"/>
                <a:ext cx="1093950" cy="22989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331" name="Google Shape;331;p27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4864400" y="3986923"/>
              <a:ext cx="2306595" cy="124487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32" name="Google Shape;332;p27"/>
          <p:cNvSpPr txBox="1"/>
          <p:nvPr>
            <p:ph type="ctrTitle"/>
          </p:nvPr>
        </p:nvSpPr>
        <p:spPr>
          <a:xfrm>
            <a:off x="715100" y="1095450"/>
            <a:ext cx="5728200" cy="2039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DQN </a:t>
            </a:r>
            <a:br>
              <a:rPr lang="en"/>
            </a:br>
            <a:r>
              <a:rPr lang="en"/>
              <a:t>Reinforcement Learning</a:t>
            </a:r>
            <a:endParaRPr/>
          </a:p>
        </p:txBody>
      </p:sp>
      <p:sp>
        <p:nvSpPr>
          <p:cNvPr id="333" name="Google Shape;333;p27"/>
          <p:cNvSpPr txBox="1"/>
          <p:nvPr>
            <p:ph idx="1" type="subTitle"/>
          </p:nvPr>
        </p:nvSpPr>
        <p:spPr>
          <a:xfrm>
            <a:off x="715100" y="4303425"/>
            <a:ext cx="2091900" cy="6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Aviv Salomon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Ben Gornizky</a:t>
            </a:r>
            <a:endParaRPr/>
          </a:p>
        </p:txBody>
      </p:sp>
      <p:grpSp>
        <p:nvGrpSpPr>
          <p:cNvPr id="334" name="Google Shape;334;p27"/>
          <p:cNvGrpSpPr/>
          <p:nvPr/>
        </p:nvGrpSpPr>
        <p:grpSpPr>
          <a:xfrm>
            <a:off x="5589974" y="92672"/>
            <a:ext cx="3787488" cy="1754865"/>
            <a:chOff x="5589974" y="92672"/>
            <a:chExt cx="3787488" cy="1754865"/>
          </a:xfrm>
        </p:grpSpPr>
        <p:pic>
          <p:nvPicPr>
            <p:cNvPr id="335" name="Google Shape;335;p27"/>
            <p:cNvPicPr preferRelativeResize="0"/>
            <p:nvPr/>
          </p:nvPicPr>
          <p:blipFill rotWithShape="1">
            <a:blip r:embed="rId8">
              <a:alphaModFix/>
            </a:blip>
            <a:srcRect b="2271" l="0" r="0" t="2281"/>
            <a:stretch/>
          </p:blipFill>
          <p:spPr>
            <a:xfrm>
              <a:off x="8701577" y="1173437"/>
              <a:ext cx="675885" cy="6740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6" name="Google Shape;336;p27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5589974" y="92672"/>
              <a:ext cx="855475" cy="88464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37" name="Google Shape;337;p27"/>
          <p:cNvGrpSpPr/>
          <p:nvPr/>
        </p:nvGrpSpPr>
        <p:grpSpPr>
          <a:xfrm>
            <a:off x="6393163" y="4"/>
            <a:ext cx="2978449" cy="3986092"/>
            <a:chOff x="6393163" y="4"/>
            <a:chExt cx="2978449" cy="3986092"/>
          </a:xfrm>
        </p:grpSpPr>
        <p:pic>
          <p:nvPicPr>
            <p:cNvPr id="338" name="Google Shape;338;p27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6393163" y="4"/>
              <a:ext cx="2978449" cy="21742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9" name="Google Shape;339;p27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6459151" y="2846674"/>
              <a:ext cx="1560800" cy="113942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40" name="Google Shape;340;p27"/>
          <p:cNvSpPr txBox="1"/>
          <p:nvPr/>
        </p:nvSpPr>
        <p:spPr>
          <a:xfrm>
            <a:off x="657900" y="3134850"/>
            <a:ext cx="5436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Advancing Deep Q-Networks for Optimal Navigation in Frozen Lake: Evaluating Adaptability and Performance in Dynamic Environments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3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Architecture</a:t>
            </a:r>
            <a:endParaRPr/>
          </a:p>
        </p:txBody>
      </p:sp>
      <p:pic>
        <p:nvPicPr>
          <p:cNvPr id="460" name="Google Shape;46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7518" y="2223163"/>
            <a:ext cx="5534025" cy="428625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p36"/>
          <p:cNvSpPr txBox="1"/>
          <p:nvPr>
            <p:ph idx="4" type="subTitle"/>
          </p:nvPr>
        </p:nvSpPr>
        <p:spPr>
          <a:xfrm>
            <a:off x="639000" y="1541875"/>
            <a:ext cx="3962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Inter Tight"/>
                <a:ea typeface="Inter Tight"/>
                <a:cs typeface="Inter Tight"/>
                <a:sym typeface="Inter Tight"/>
              </a:rPr>
              <a:t>Optimal Q action-value function</a:t>
            </a:r>
            <a:endParaRPr b="1" sz="1800"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462" name="Google Shape;462;p36"/>
          <p:cNvSpPr txBox="1"/>
          <p:nvPr>
            <p:ph idx="4" type="subTitle"/>
          </p:nvPr>
        </p:nvSpPr>
        <p:spPr>
          <a:xfrm>
            <a:off x="720000" y="1962350"/>
            <a:ext cx="2310000" cy="143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 - state (observation)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</a:t>
            </a:r>
            <a:r>
              <a:rPr lang="en"/>
              <a:t> - action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</a:t>
            </a:r>
            <a:r>
              <a:rPr lang="en"/>
              <a:t> - reward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</a:t>
            </a:r>
            <a:r>
              <a:rPr lang="en"/>
              <a:t> - index for step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γ</a:t>
            </a:r>
            <a:r>
              <a:rPr lang="en"/>
              <a:t> - d</a:t>
            </a:r>
            <a:r>
              <a:rPr lang="en"/>
              <a:t>iscount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π</a:t>
            </a:r>
            <a:r>
              <a:rPr lang="en"/>
              <a:t> - policy P(action|state)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3" name="Google Shape;463;p36"/>
          <p:cNvSpPr txBox="1"/>
          <p:nvPr>
            <p:ph idx="4" type="subTitle"/>
          </p:nvPr>
        </p:nvSpPr>
        <p:spPr>
          <a:xfrm>
            <a:off x="639000" y="3328800"/>
            <a:ext cx="3962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Inter Tight"/>
                <a:ea typeface="Inter Tight"/>
                <a:cs typeface="Inter Tight"/>
                <a:sym typeface="Inter Tight"/>
              </a:rPr>
              <a:t>The data for the NN</a:t>
            </a:r>
            <a:endParaRPr b="1" sz="1800"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464" name="Google Shape;464;p36"/>
          <p:cNvSpPr txBox="1"/>
          <p:nvPr>
            <p:ph idx="4" type="subTitle"/>
          </p:nvPr>
        </p:nvSpPr>
        <p:spPr>
          <a:xfrm>
            <a:off x="720000" y="3714950"/>
            <a:ext cx="3701100" cy="13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data is the states and actions that </a:t>
            </a:r>
            <a:r>
              <a:rPr lang="en"/>
              <a:t>were</a:t>
            </a:r>
            <a:r>
              <a:rPr lang="en"/>
              <a:t> </a:t>
            </a:r>
            <a:r>
              <a:rPr lang="en"/>
              <a:t>happened</a:t>
            </a:r>
            <a:r>
              <a:rPr lang="en"/>
              <a:t> in the environment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</a:t>
            </a:r>
            <a:r>
              <a:rPr lang="en"/>
              <a:t> - experience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 - index for step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Dt - collection of e, data set</a:t>
            </a:r>
            <a:endParaRPr/>
          </a:p>
        </p:txBody>
      </p:sp>
      <p:pic>
        <p:nvPicPr>
          <p:cNvPr id="465" name="Google Shape;465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31750" y="3943538"/>
            <a:ext cx="1962150" cy="3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6" name="Google Shape;466;p36"/>
          <p:cNvPicPr preferRelativeResize="0"/>
          <p:nvPr/>
        </p:nvPicPr>
        <p:blipFill rotWithShape="1">
          <a:blip r:embed="rId5">
            <a:alphaModFix/>
          </a:blip>
          <a:srcRect b="0" l="37075" r="0" t="9999"/>
          <a:stretch/>
        </p:blipFill>
        <p:spPr>
          <a:xfrm>
            <a:off x="5315688" y="4385325"/>
            <a:ext cx="1594275" cy="34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3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Architecture</a:t>
            </a:r>
            <a:endParaRPr/>
          </a:p>
        </p:txBody>
      </p:sp>
      <p:sp>
        <p:nvSpPr>
          <p:cNvPr id="472" name="Google Shape;472;p37"/>
          <p:cNvSpPr txBox="1"/>
          <p:nvPr>
            <p:ph idx="4" type="subTitle"/>
          </p:nvPr>
        </p:nvSpPr>
        <p:spPr>
          <a:xfrm>
            <a:off x="639000" y="1541875"/>
            <a:ext cx="3962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Inter Tight"/>
                <a:ea typeface="Inter Tight"/>
                <a:cs typeface="Inter Tight"/>
                <a:sym typeface="Inter Tight"/>
              </a:rPr>
              <a:t>Loss function</a:t>
            </a:r>
            <a:endParaRPr b="1" sz="1800"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473" name="Google Shape;473;p37"/>
          <p:cNvSpPr txBox="1"/>
          <p:nvPr>
            <p:ph idx="4" type="subTitle"/>
          </p:nvPr>
        </p:nvSpPr>
        <p:spPr>
          <a:xfrm>
            <a:off x="720000" y="1962350"/>
            <a:ext cx="2310000" cy="179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 - index for iteration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θ</a:t>
            </a:r>
            <a:r>
              <a:rPr lang="en"/>
              <a:t> - weights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U(D) - </a:t>
            </a:r>
            <a:r>
              <a:rPr lang="en"/>
              <a:t>unified</a:t>
            </a:r>
            <a:r>
              <a:rPr lang="en"/>
              <a:t> the data set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s’</a:t>
            </a:r>
            <a:r>
              <a:rPr lang="en"/>
              <a:t> - state, s</a:t>
            </a:r>
            <a:r>
              <a:rPr lang="en"/>
              <a:t> - previous state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a’</a:t>
            </a:r>
            <a:r>
              <a:rPr lang="en"/>
              <a:t> - action, a - previous action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 - reward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γ - discount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 - action-value function</a:t>
            </a:r>
            <a:endParaRPr/>
          </a:p>
        </p:txBody>
      </p:sp>
      <p:pic>
        <p:nvPicPr>
          <p:cNvPr id="474" name="Google Shape;47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2903" y="2446300"/>
            <a:ext cx="5784996" cy="823100"/>
          </a:xfrm>
          <a:prstGeom prst="rect">
            <a:avLst/>
          </a:prstGeom>
          <a:noFill/>
          <a:ln>
            <a:noFill/>
          </a:ln>
        </p:spPr>
      </p:pic>
      <p:sp>
        <p:nvSpPr>
          <p:cNvPr id="475" name="Google Shape;475;p37"/>
          <p:cNvSpPr txBox="1"/>
          <p:nvPr/>
        </p:nvSpPr>
        <p:spPr>
          <a:xfrm>
            <a:off x="790699" y="4354025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SGD - </a:t>
            </a:r>
            <a:r>
              <a:rPr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stochastic gradient descent</a:t>
            </a:r>
            <a:endParaRPr/>
          </a:p>
        </p:txBody>
      </p:sp>
      <p:sp>
        <p:nvSpPr>
          <p:cNvPr id="476" name="Google Shape;476;p37"/>
          <p:cNvSpPr txBox="1"/>
          <p:nvPr>
            <p:ph idx="4" type="subTitle"/>
          </p:nvPr>
        </p:nvSpPr>
        <p:spPr>
          <a:xfrm>
            <a:off x="702838" y="3929818"/>
            <a:ext cx="3962100" cy="42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Inter Tight"/>
                <a:ea typeface="Inter Tight"/>
                <a:cs typeface="Inter Tight"/>
                <a:sym typeface="Inter Tight"/>
              </a:rPr>
              <a:t>Optimization </a:t>
            </a:r>
            <a:r>
              <a:rPr b="1" lang="en" sz="1800">
                <a:latin typeface="Inter Tight"/>
                <a:ea typeface="Inter Tight"/>
                <a:cs typeface="Inter Tight"/>
                <a:sym typeface="Inter Tight"/>
              </a:rPr>
              <a:t>algorithm</a:t>
            </a:r>
            <a:endParaRPr b="1" sz="1800">
              <a:latin typeface="Inter Tight"/>
              <a:ea typeface="Inter Tight"/>
              <a:cs typeface="Inter Tight"/>
              <a:sym typeface="Inter Tigh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1" name="Google Shape;481;p38"/>
          <p:cNvGrpSpPr/>
          <p:nvPr/>
        </p:nvGrpSpPr>
        <p:grpSpPr>
          <a:xfrm>
            <a:off x="-721196" y="-507172"/>
            <a:ext cx="5869416" cy="7511885"/>
            <a:chOff x="-721196" y="-507172"/>
            <a:chExt cx="5869416" cy="7511885"/>
          </a:xfrm>
        </p:grpSpPr>
        <p:pic>
          <p:nvPicPr>
            <p:cNvPr id="482" name="Google Shape;482;p3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10800000">
              <a:off x="-719775" y="1438325"/>
              <a:ext cx="1739930" cy="22989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3" name="Google Shape;483;p3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 rot="10800000">
              <a:off x="-88100" y="4313204"/>
              <a:ext cx="2995801" cy="1802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4" name="Google Shape;484;p3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-5400000">
              <a:off x="-1233400" y="3817574"/>
              <a:ext cx="2225531" cy="12011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5" name="Google Shape;485;p3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5400000">
              <a:off x="61281" y="3039800"/>
              <a:ext cx="4951375" cy="29784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6" name="Google Shape;486;p38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-145551" y="-507172"/>
              <a:ext cx="4546625" cy="27349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7" name="Google Shape;487;p38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2841625" y="43848"/>
              <a:ext cx="2306595" cy="124487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88" name="Google Shape;488;p38"/>
          <p:cNvSpPr txBox="1"/>
          <p:nvPr>
            <p:ph type="title"/>
          </p:nvPr>
        </p:nvSpPr>
        <p:spPr>
          <a:xfrm>
            <a:off x="4068700" y="2512951"/>
            <a:ext cx="4360200" cy="101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Articles</a:t>
            </a:r>
            <a:endParaRPr/>
          </a:p>
        </p:txBody>
      </p:sp>
      <p:sp>
        <p:nvSpPr>
          <p:cNvPr id="489" name="Google Shape;489;p38"/>
          <p:cNvSpPr txBox="1"/>
          <p:nvPr>
            <p:ph idx="2" type="title"/>
          </p:nvPr>
        </p:nvSpPr>
        <p:spPr>
          <a:xfrm>
            <a:off x="7339000" y="1618049"/>
            <a:ext cx="1089900" cy="89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grpSp>
        <p:nvGrpSpPr>
          <p:cNvPr id="490" name="Google Shape;490;p38"/>
          <p:cNvGrpSpPr/>
          <p:nvPr/>
        </p:nvGrpSpPr>
        <p:grpSpPr>
          <a:xfrm>
            <a:off x="1752770" y="1992285"/>
            <a:ext cx="2495900" cy="1822025"/>
            <a:chOff x="1752770" y="1992285"/>
            <a:chExt cx="2495900" cy="1822025"/>
          </a:xfrm>
        </p:grpSpPr>
        <p:pic>
          <p:nvPicPr>
            <p:cNvPr id="491" name="Google Shape;491;p38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 rot="-10799971">
              <a:off x="1752770" y="1992296"/>
              <a:ext cx="2495900" cy="182200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2" name="Google Shape;492;p38"/>
            <p:cNvPicPr preferRelativeResize="0"/>
            <p:nvPr/>
          </p:nvPicPr>
          <p:blipFill rotWithShape="1">
            <a:blip r:embed="rId10">
              <a:alphaModFix/>
            </a:blip>
            <a:srcRect b="2271" l="0" r="0" t="2281"/>
            <a:stretch/>
          </p:blipFill>
          <p:spPr>
            <a:xfrm>
              <a:off x="2427639" y="2345537"/>
              <a:ext cx="675885" cy="67409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3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Articles</a:t>
            </a:r>
            <a:endParaRPr/>
          </a:p>
        </p:txBody>
      </p:sp>
      <p:sp>
        <p:nvSpPr>
          <p:cNvPr id="498" name="Google Shape;498;p39"/>
          <p:cNvSpPr txBox="1"/>
          <p:nvPr>
            <p:ph idx="1" type="subTitle"/>
          </p:nvPr>
        </p:nvSpPr>
        <p:spPr>
          <a:xfrm>
            <a:off x="664575" y="2267150"/>
            <a:ext cx="3450000" cy="120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Albert Sans"/>
                <a:ea typeface="Albert Sans"/>
                <a:cs typeface="Albert Sans"/>
                <a:sym typeface="Albert Sans"/>
              </a:rPr>
              <a:t>Human-level control through deep reinforcement learning</a:t>
            </a:r>
            <a:endParaRPr sz="2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</p:txBody>
      </p:sp>
      <p:sp>
        <p:nvSpPr>
          <p:cNvPr id="499" name="Google Shape;499;p39"/>
          <p:cNvSpPr txBox="1"/>
          <p:nvPr>
            <p:ph idx="4" type="subTitle"/>
          </p:nvPr>
        </p:nvSpPr>
        <p:spPr>
          <a:xfrm>
            <a:off x="4954850" y="2354225"/>
            <a:ext cx="2907600" cy="135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/>
              <a:t>Playing Atari with Deep Reinforcement Learning</a:t>
            </a:r>
            <a:endParaRPr/>
          </a:p>
        </p:txBody>
      </p:sp>
      <p:sp>
        <p:nvSpPr>
          <p:cNvPr id="500" name="Google Shape;500;p39"/>
          <p:cNvSpPr/>
          <p:nvPr/>
        </p:nvSpPr>
        <p:spPr>
          <a:xfrm>
            <a:off x="1731375" y="1260813"/>
            <a:ext cx="947100" cy="9471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501" name="Google Shape;501;p39"/>
          <p:cNvSpPr/>
          <p:nvPr/>
        </p:nvSpPr>
        <p:spPr>
          <a:xfrm>
            <a:off x="5957025" y="1260813"/>
            <a:ext cx="947100" cy="9471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lbert Sans"/>
              <a:ea typeface="Albert Sans"/>
              <a:cs typeface="Albert Sans"/>
              <a:sym typeface="Albert Sans"/>
            </a:endParaRPr>
          </a:p>
        </p:txBody>
      </p:sp>
      <p:grpSp>
        <p:nvGrpSpPr>
          <p:cNvPr id="502" name="Google Shape;502;p39"/>
          <p:cNvGrpSpPr/>
          <p:nvPr/>
        </p:nvGrpSpPr>
        <p:grpSpPr>
          <a:xfrm>
            <a:off x="6185537" y="1489777"/>
            <a:ext cx="490082" cy="489168"/>
            <a:chOff x="1421638" y="4125629"/>
            <a:chExt cx="374709" cy="374010"/>
          </a:xfrm>
        </p:grpSpPr>
        <p:sp>
          <p:nvSpPr>
            <p:cNvPr id="503" name="Google Shape;503;p39"/>
            <p:cNvSpPr/>
            <p:nvPr/>
          </p:nvSpPr>
          <p:spPr>
            <a:xfrm>
              <a:off x="1421638" y="4265954"/>
              <a:ext cx="374709" cy="233685"/>
            </a:xfrm>
            <a:custGeom>
              <a:rect b="b" l="l" r="r" t="t"/>
              <a:pathLst>
                <a:path extrusionOk="0" h="7359" w="11800">
                  <a:moveTo>
                    <a:pt x="3180" y="3298"/>
                  </a:moveTo>
                  <a:lnTo>
                    <a:pt x="3180" y="7001"/>
                  </a:lnTo>
                  <a:lnTo>
                    <a:pt x="1691" y="7001"/>
                  </a:lnTo>
                  <a:lnTo>
                    <a:pt x="1691" y="3298"/>
                  </a:lnTo>
                  <a:close/>
                  <a:moveTo>
                    <a:pt x="6680" y="2370"/>
                  </a:moveTo>
                  <a:lnTo>
                    <a:pt x="6680" y="7001"/>
                  </a:lnTo>
                  <a:lnTo>
                    <a:pt x="5192" y="7001"/>
                  </a:lnTo>
                  <a:lnTo>
                    <a:pt x="5192" y="2370"/>
                  </a:lnTo>
                  <a:close/>
                  <a:moveTo>
                    <a:pt x="10180" y="345"/>
                  </a:moveTo>
                  <a:lnTo>
                    <a:pt x="10180" y="7001"/>
                  </a:lnTo>
                  <a:lnTo>
                    <a:pt x="8692" y="7001"/>
                  </a:lnTo>
                  <a:lnTo>
                    <a:pt x="8692" y="345"/>
                  </a:lnTo>
                  <a:close/>
                  <a:moveTo>
                    <a:pt x="8502" y="0"/>
                  </a:moveTo>
                  <a:cubicBezTo>
                    <a:pt x="8406" y="0"/>
                    <a:pt x="8323" y="84"/>
                    <a:pt x="8323" y="179"/>
                  </a:cubicBezTo>
                  <a:lnTo>
                    <a:pt x="8323" y="7001"/>
                  </a:lnTo>
                  <a:lnTo>
                    <a:pt x="7013" y="7001"/>
                  </a:lnTo>
                  <a:lnTo>
                    <a:pt x="7013" y="2203"/>
                  </a:lnTo>
                  <a:cubicBezTo>
                    <a:pt x="7013" y="2120"/>
                    <a:pt x="6930" y="2024"/>
                    <a:pt x="6835" y="2024"/>
                  </a:cubicBezTo>
                  <a:lnTo>
                    <a:pt x="4989" y="2024"/>
                  </a:lnTo>
                  <a:cubicBezTo>
                    <a:pt x="4894" y="2024"/>
                    <a:pt x="4811" y="2108"/>
                    <a:pt x="4811" y="2203"/>
                  </a:cubicBezTo>
                  <a:lnTo>
                    <a:pt x="4811" y="7001"/>
                  </a:lnTo>
                  <a:lnTo>
                    <a:pt x="3501" y="7001"/>
                  </a:lnTo>
                  <a:lnTo>
                    <a:pt x="3501" y="3132"/>
                  </a:lnTo>
                  <a:cubicBezTo>
                    <a:pt x="3501" y="3036"/>
                    <a:pt x="3418" y="2953"/>
                    <a:pt x="3322" y="2953"/>
                  </a:cubicBezTo>
                  <a:lnTo>
                    <a:pt x="1477" y="2953"/>
                  </a:lnTo>
                  <a:cubicBezTo>
                    <a:pt x="1382" y="2953"/>
                    <a:pt x="1298" y="3024"/>
                    <a:pt x="1298" y="3132"/>
                  </a:cubicBezTo>
                  <a:lnTo>
                    <a:pt x="1298" y="7001"/>
                  </a:lnTo>
                  <a:lnTo>
                    <a:pt x="179" y="7001"/>
                  </a:lnTo>
                  <a:cubicBezTo>
                    <a:pt x="84" y="7001"/>
                    <a:pt x="1" y="7073"/>
                    <a:pt x="1" y="7180"/>
                  </a:cubicBezTo>
                  <a:cubicBezTo>
                    <a:pt x="1" y="7287"/>
                    <a:pt x="72" y="7358"/>
                    <a:pt x="179" y="7358"/>
                  </a:cubicBezTo>
                  <a:lnTo>
                    <a:pt x="11597" y="7358"/>
                  </a:lnTo>
                  <a:cubicBezTo>
                    <a:pt x="11681" y="7358"/>
                    <a:pt x="11776" y="7287"/>
                    <a:pt x="11776" y="7180"/>
                  </a:cubicBezTo>
                  <a:cubicBezTo>
                    <a:pt x="11800" y="7073"/>
                    <a:pt x="11728" y="7001"/>
                    <a:pt x="11633" y="7001"/>
                  </a:cubicBezTo>
                  <a:lnTo>
                    <a:pt x="10526" y="7001"/>
                  </a:lnTo>
                  <a:lnTo>
                    <a:pt x="10526" y="179"/>
                  </a:lnTo>
                  <a:cubicBezTo>
                    <a:pt x="10526" y="95"/>
                    <a:pt x="10442" y="0"/>
                    <a:pt x="103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39"/>
            <p:cNvSpPr/>
            <p:nvPr/>
          </p:nvSpPr>
          <p:spPr>
            <a:xfrm>
              <a:off x="1428052" y="4125629"/>
              <a:ext cx="356958" cy="215585"/>
            </a:xfrm>
            <a:custGeom>
              <a:rect b="b" l="l" r="r" t="t"/>
              <a:pathLst>
                <a:path extrusionOk="0" h="6789" w="11241">
                  <a:moveTo>
                    <a:pt x="10668" y="0"/>
                  </a:moveTo>
                  <a:cubicBezTo>
                    <a:pt x="10653" y="0"/>
                    <a:pt x="10637" y="1"/>
                    <a:pt x="10621" y="2"/>
                  </a:cubicBezTo>
                  <a:lnTo>
                    <a:pt x="9145" y="181"/>
                  </a:lnTo>
                  <a:cubicBezTo>
                    <a:pt x="8847" y="216"/>
                    <a:pt x="8633" y="490"/>
                    <a:pt x="8669" y="788"/>
                  </a:cubicBezTo>
                  <a:cubicBezTo>
                    <a:pt x="8691" y="1064"/>
                    <a:pt x="8938" y="1268"/>
                    <a:pt x="9211" y="1268"/>
                  </a:cubicBezTo>
                  <a:cubicBezTo>
                    <a:pt x="9232" y="1268"/>
                    <a:pt x="9254" y="1267"/>
                    <a:pt x="9276" y="1264"/>
                  </a:cubicBezTo>
                  <a:lnTo>
                    <a:pt x="9395" y="1252"/>
                  </a:lnTo>
                  <a:lnTo>
                    <a:pt x="9395" y="1252"/>
                  </a:lnTo>
                  <a:cubicBezTo>
                    <a:pt x="7597" y="3348"/>
                    <a:pt x="5442" y="4443"/>
                    <a:pt x="3918" y="4979"/>
                  </a:cubicBezTo>
                  <a:cubicBezTo>
                    <a:pt x="2025" y="5657"/>
                    <a:pt x="561" y="5717"/>
                    <a:pt x="537" y="5717"/>
                  </a:cubicBezTo>
                  <a:cubicBezTo>
                    <a:pt x="239" y="5729"/>
                    <a:pt x="1" y="5967"/>
                    <a:pt x="25" y="6265"/>
                  </a:cubicBezTo>
                  <a:cubicBezTo>
                    <a:pt x="37" y="6562"/>
                    <a:pt x="275" y="6789"/>
                    <a:pt x="561" y="6789"/>
                  </a:cubicBezTo>
                  <a:lnTo>
                    <a:pt x="572" y="6789"/>
                  </a:lnTo>
                  <a:cubicBezTo>
                    <a:pt x="632" y="6789"/>
                    <a:pt x="2192" y="6729"/>
                    <a:pt x="4263" y="6003"/>
                  </a:cubicBezTo>
                  <a:cubicBezTo>
                    <a:pt x="5418" y="5586"/>
                    <a:pt x="6514" y="5050"/>
                    <a:pt x="7490" y="4383"/>
                  </a:cubicBezTo>
                  <a:cubicBezTo>
                    <a:pt x="7561" y="4324"/>
                    <a:pt x="7597" y="4217"/>
                    <a:pt x="7538" y="4145"/>
                  </a:cubicBezTo>
                  <a:cubicBezTo>
                    <a:pt x="7501" y="4093"/>
                    <a:pt x="7445" y="4065"/>
                    <a:pt x="7391" y="4065"/>
                  </a:cubicBezTo>
                  <a:cubicBezTo>
                    <a:pt x="7358" y="4065"/>
                    <a:pt x="7326" y="4075"/>
                    <a:pt x="7299" y="4098"/>
                  </a:cubicBezTo>
                  <a:cubicBezTo>
                    <a:pt x="6335" y="4753"/>
                    <a:pt x="5275" y="5288"/>
                    <a:pt x="4144" y="5693"/>
                  </a:cubicBezTo>
                  <a:cubicBezTo>
                    <a:pt x="2132" y="6408"/>
                    <a:pt x="632" y="6467"/>
                    <a:pt x="561" y="6467"/>
                  </a:cubicBezTo>
                  <a:cubicBezTo>
                    <a:pt x="453" y="6467"/>
                    <a:pt x="358" y="6372"/>
                    <a:pt x="358" y="6265"/>
                  </a:cubicBezTo>
                  <a:cubicBezTo>
                    <a:pt x="358" y="6169"/>
                    <a:pt x="441" y="6074"/>
                    <a:pt x="561" y="6062"/>
                  </a:cubicBezTo>
                  <a:cubicBezTo>
                    <a:pt x="572" y="6062"/>
                    <a:pt x="2085" y="6003"/>
                    <a:pt x="4037" y="5300"/>
                  </a:cubicBezTo>
                  <a:cubicBezTo>
                    <a:pt x="5680" y="4717"/>
                    <a:pt x="8026" y="3514"/>
                    <a:pt x="9943" y="1133"/>
                  </a:cubicBezTo>
                  <a:cubicBezTo>
                    <a:pt x="10035" y="1018"/>
                    <a:pt x="9949" y="847"/>
                    <a:pt x="9813" y="847"/>
                  </a:cubicBezTo>
                  <a:cubicBezTo>
                    <a:pt x="9809" y="847"/>
                    <a:pt x="9804" y="847"/>
                    <a:pt x="9800" y="847"/>
                  </a:cubicBezTo>
                  <a:lnTo>
                    <a:pt x="9252" y="931"/>
                  </a:lnTo>
                  <a:cubicBezTo>
                    <a:pt x="9244" y="932"/>
                    <a:pt x="9236" y="932"/>
                    <a:pt x="9228" y="932"/>
                  </a:cubicBezTo>
                  <a:cubicBezTo>
                    <a:pt x="9139" y="932"/>
                    <a:pt x="9049" y="874"/>
                    <a:pt x="9038" y="776"/>
                  </a:cubicBezTo>
                  <a:cubicBezTo>
                    <a:pt x="9014" y="657"/>
                    <a:pt x="9085" y="550"/>
                    <a:pt x="9204" y="538"/>
                  </a:cubicBezTo>
                  <a:lnTo>
                    <a:pt x="10681" y="359"/>
                  </a:lnTo>
                  <a:cubicBezTo>
                    <a:pt x="10688" y="358"/>
                    <a:pt x="10696" y="358"/>
                    <a:pt x="10703" y="358"/>
                  </a:cubicBezTo>
                  <a:cubicBezTo>
                    <a:pt x="10812" y="358"/>
                    <a:pt x="10895" y="438"/>
                    <a:pt x="10895" y="550"/>
                  </a:cubicBezTo>
                  <a:lnTo>
                    <a:pt x="10895" y="2026"/>
                  </a:lnTo>
                  <a:cubicBezTo>
                    <a:pt x="10895" y="2133"/>
                    <a:pt x="10812" y="2217"/>
                    <a:pt x="10705" y="2217"/>
                  </a:cubicBezTo>
                  <a:cubicBezTo>
                    <a:pt x="10598" y="2217"/>
                    <a:pt x="10514" y="2133"/>
                    <a:pt x="10514" y="2026"/>
                  </a:cubicBezTo>
                  <a:lnTo>
                    <a:pt x="10514" y="1586"/>
                  </a:lnTo>
                  <a:cubicBezTo>
                    <a:pt x="10514" y="1502"/>
                    <a:pt x="10467" y="1443"/>
                    <a:pt x="10407" y="1419"/>
                  </a:cubicBezTo>
                  <a:cubicBezTo>
                    <a:pt x="10387" y="1409"/>
                    <a:pt x="10368" y="1405"/>
                    <a:pt x="10349" y="1405"/>
                  </a:cubicBezTo>
                  <a:cubicBezTo>
                    <a:pt x="10298" y="1405"/>
                    <a:pt x="10251" y="1435"/>
                    <a:pt x="10217" y="1478"/>
                  </a:cubicBezTo>
                  <a:cubicBezTo>
                    <a:pt x="9574" y="2264"/>
                    <a:pt x="8835" y="2979"/>
                    <a:pt x="8026" y="3610"/>
                  </a:cubicBezTo>
                  <a:cubicBezTo>
                    <a:pt x="7954" y="3669"/>
                    <a:pt x="7942" y="3764"/>
                    <a:pt x="8002" y="3848"/>
                  </a:cubicBezTo>
                  <a:cubicBezTo>
                    <a:pt x="8036" y="3888"/>
                    <a:pt x="8081" y="3910"/>
                    <a:pt x="8129" y="3910"/>
                  </a:cubicBezTo>
                  <a:cubicBezTo>
                    <a:pt x="8166" y="3910"/>
                    <a:pt x="8204" y="3897"/>
                    <a:pt x="8240" y="3872"/>
                  </a:cubicBezTo>
                  <a:cubicBezTo>
                    <a:pt x="8931" y="3336"/>
                    <a:pt x="9585" y="2729"/>
                    <a:pt x="10169" y="2062"/>
                  </a:cubicBezTo>
                  <a:cubicBezTo>
                    <a:pt x="10181" y="2336"/>
                    <a:pt x="10419" y="2574"/>
                    <a:pt x="10705" y="2574"/>
                  </a:cubicBezTo>
                  <a:cubicBezTo>
                    <a:pt x="11002" y="2574"/>
                    <a:pt x="11240" y="2336"/>
                    <a:pt x="11240" y="2038"/>
                  </a:cubicBezTo>
                  <a:lnTo>
                    <a:pt x="11240" y="573"/>
                  </a:lnTo>
                  <a:cubicBezTo>
                    <a:pt x="11240" y="395"/>
                    <a:pt x="11169" y="240"/>
                    <a:pt x="11050" y="133"/>
                  </a:cubicBezTo>
                  <a:cubicBezTo>
                    <a:pt x="10943" y="47"/>
                    <a:pt x="10807" y="0"/>
                    <a:pt x="106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05" name="Google Shape;505;p39"/>
          <p:cNvGrpSpPr/>
          <p:nvPr/>
        </p:nvGrpSpPr>
        <p:grpSpPr>
          <a:xfrm>
            <a:off x="1959881" y="1431205"/>
            <a:ext cx="490090" cy="606319"/>
            <a:chOff x="2667821" y="3361108"/>
            <a:chExt cx="273046" cy="337801"/>
          </a:xfrm>
        </p:grpSpPr>
        <p:sp>
          <p:nvSpPr>
            <p:cNvPr id="506" name="Google Shape;506;p39"/>
            <p:cNvSpPr/>
            <p:nvPr/>
          </p:nvSpPr>
          <p:spPr>
            <a:xfrm>
              <a:off x="2799971" y="3361108"/>
              <a:ext cx="10273" cy="36385"/>
            </a:xfrm>
            <a:custGeom>
              <a:rect b="b" l="l" r="r" t="t"/>
              <a:pathLst>
                <a:path extrusionOk="0" h="1144" w="323">
                  <a:moveTo>
                    <a:pt x="155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977"/>
                  </a:lnTo>
                  <a:cubicBezTo>
                    <a:pt x="1" y="1072"/>
                    <a:pt x="72" y="1143"/>
                    <a:pt x="155" y="1143"/>
                  </a:cubicBezTo>
                  <a:cubicBezTo>
                    <a:pt x="251" y="1143"/>
                    <a:pt x="322" y="1072"/>
                    <a:pt x="322" y="977"/>
                  </a:cubicBezTo>
                  <a:lnTo>
                    <a:pt x="322" y="167"/>
                  </a:lnTo>
                  <a:cubicBezTo>
                    <a:pt x="310" y="60"/>
                    <a:pt x="251" y="0"/>
                    <a:pt x="1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39"/>
            <p:cNvSpPr/>
            <p:nvPr/>
          </p:nvSpPr>
          <p:spPr>
            <a:xfrm>
              <a:off x="2838964" y="3371063"/>
              <a:ext cx="22009" cy="34381"/>
            </a:xfrm>
            <a:custGeom>
              <a:rect b="b" l="l" r="r" t="t"/>
              <a:pathLst>
                <a:path extrusionOk="0" h="1081" w="692">
                  <a:moveTo>
                    <a:pt x="517" y="0"/>
                  </a:moveTo>
                  <a:cubicBezTo>
                    <a:pt x="454" y="0"/>
                    <a:pt x="385" y="31"/>
                    <a:pt x="358" y="104"/>
                  </a:cubicBezTo>
                  <a:lnTo>
                    <a:pt x="49" y="866"/>
                  </a:lnTo>
                  <a:cubicBezTo>
                    <a:pt x="1" y="961"/>
                    <a:pt x="84" y="1080"/>
                    <a:pt x="203" y="1080"/>
                  </a:cubicBezTo>
                  <a:cubicBezTo>
                    <a:pt x="263" y="1080"/>
                    <a:pt x="322" y="1057"/>
                    <a:pt x="346" y="985"/>
                  </a:cubicBezTo>
                  <a:lnTo>
                    <a:pt x="656" y="223"/>
                  </a:lnTo>
                  <a:cubicBezTo>
                    <a:pt x="691" y="152"/>
                    <a:pt x="644" y="45"/>
                    <a:pt x="572" y="9"/>
                  </a:cubicBezTo>
                  <a:cubicBezTo>
                    <a:pt x="556" y="3"/>
                    <a:pt x="537" y="0"/>
                    <a:pt x="5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39"/>
            <p:cNvSpPr/>
            <p:nvPr/>
          </p:nvSpPr>
          <p:spPr>
            <a:xfrm>
              <a:off x="2873822" y="3399815"/>
              <a:ext cx="29197" cy="28338"/>
            </a:xfrm>
            <a:custGeom>
              <a:rect b="b" l="l" r="r" t="t"/>
              <a:pathLst>
                <a:path extrusionOk="0" h="891" w="918">
                  <a:moveTo>
                    <a:pt x="744" y="1"/>
                  </a:moveTo>
                  <a:cubicBezTo>
                    <a:pt x="703" y="1"/>
                    <a:pt x="661" y="16"/>
                    <a:pt x="631" y="45"/>
                  </a:cubicBezTo>
                  <a:lnTo>
                    <a:pt x="60" y="629"/>
                  </a:lnTo>
                  <a:cubicBezTo>
                    <a:pt x="0" y="688"/>
                    <a:pt x="0" y="784"/>
                    <a:pt x="60" y="843"/>
                  </a:cubicBezTo>
                  <a:cubicBezTo>
                    <a:pt x="84" y="879"/>
                    <a:pt x="131" y="891"/>
                    <a:pt x="179" y="891"/>
                  </a:cubicBezTo>
                  <a:cubicBezTo>
                    <a:pt x="286" y="891"/>
                    <a:pt x="274" y="831"/>
                    <a:pt x="858" y="272"/>
                  </a:cubicBezTo>
                  <a:cubicBezTo>
                    <a:pt x="917" y="212"/>
                    <a:pt x="917" y="105"/>
                    <a:pt x="858" y="45"/>
                  </a:cubicBezTo>
                  <a:cubicBezTo>
                    <a:pt x="828" y="16"/>
                    <a:pt x="786" y="1"/>
                    <a:pt x="7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39"/>
            <p:cNvSpPr/>
            <p:nvPr/>
          </p:nvSpPr>
          <p:spPr>
            <a:xfrm>
              <a:off x="2894655" y="3442656"/>
              <a:ext cx="37116" cy="19592"/>
            </a:xfrm>
            <a:custGeom>
              <a:rect b="b" l="l" r="r" t="t"/>
              <a:pathLst>
                <a:path extrusionOk="0" h="616" w="1167">
                  <a:moveTo>
                    <a:pt x="973" y="1"/>
                  </a:moveTo>
                  <a:cubicBezTo>
                    <a:pt x="955" y="1"/>
                    <a:pt x="936" y="3"/>
                    <a:pt x="917" y="8"/>
                  </a:cubicBezTo>
                  <a:lnTo>
                    <a:pt x="155" y="318"/>
                  </a:lnTo>
                  <a:cubicBezTo>
                    <a:pt x="0" y="377"/>
                    <a:pt x="36" y="615"/>
                    <a:pt x="214" y="615"/>
                  </a:cubicBezTo>
                  <a:cubicBezTo>
                    <a:pt x="274" y="615"/>
                    <a:pt x="238" y="615"/>
                    <a:pt x="1036" y="294"/>
                  </a:cubicBezTo>
                  <a:cubicBezTo>
                    <a:pt x="1131" y="282"/>
                    <a:pt x="1167" y="175"/>
                    <a:pt x="1131" y="103"/>
                  </a:cubicBezTo>
                  <a:cubicBezTo>
                    <a:pt x="1103" y="37"/>
                    <a:pt x="1044" y="1"/>
                    <a:pt x="9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39"/>
            <p:cNvSpPr/>
            <p:nvPr/>
          </p:nvSpPr>
          <p:spPr>
            <a:xfrm>
              <a:off x="2904482" y="3493258"/>
              <a:ext cx="36385" cy="10273"/>
            </a:xfrm>
            <a:custGeom>
              <a:rect b="b" l="l" r="r" t="t"/>
              <a:pathLst>
                <a:path extrusionOk="0" h="323" w="1144">
                  <a:moveTo>
                    <a:pt x="155" y="1"/>
                  </a:moveTo>
                  <a:cubicBezTo>
                    <a:pt x="72" y="1"/>
                    <a:pt x="1" y="72"/>
                    <a:pt x="1" y="155"/>
                  </a:cubicBezTo>
                  <a:cubicBezTo>
                    <a:pt x="1" y="251"/>
                    <a:pt x="72" y="322"/>
                    <a:pt x="155" y="322"/>
                  </a:cubicBezTo>
                  <a:lnTo>
                    <a:pt x="977" y="322"/>
                  </a:lnTo>
                  <a:cubicBezTo>
                    <a:pt x="1072" y="322"/>
                    <a:pt x="1144" y="251"/>
                    <a:pt x="1144" y="155"/>
                  </a:cubicBezTo>
                  <a:cubicBezTo>
                    <a:pt x="1144" y="72"/>
                    <a:pt x="1072" y="1"/>
                    <a:pt x="9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39"/>
            <p:cNvSpPr/>
            <p:nvPr/>
          </p:nvSpPr>
          <p:spPr>
            <a:xfrm>
              <a:off x="2895386" y="3533364"/>
              <a:ext cx="35653" cy="20196"/>
            </a:xfrm>
            <a:custGeom>
              <a:rect b="b" l="l" r="r" t="t"/>
              <a:pathLst>
                <a:path extrusionOk="0" h="635" w="1121">
                  <a:moveTo>
                    <a:pt x="179" y="0"/>
                  </a:moveTo>
                  <a:cubicBezTo>
                    <a:pt x="118" y="0"/>
                    <a:pt x="54" y="38"/>
                    <a:pt x="37" y="109"/>
                  </a:cubicBezTo>
                  <a:cubicBezTo>
                    <a:pt x="1" y="180"/>
                    <a:pt x="37" y="288"/>
                    <a:pt x="120" y="311"/>
                  </a:cubicBezTo>
                  <a:lnTo>
                    <a:pt x="882" y="621"/>
                  </a:lnTo>
                  <a:cubicBezTo>
                    <a:pt x="901" y="630"/>
                    <a:pt x="922" y="635"/>
                    <a:pt x="943" y="635"/>
                  </a:cubicBezTo>
                  <a:cubicBezTo>
                    <a:pt x="1004" y="635"/>
                    <a:pt x="1067" y="599"/>
                    <a:pt x="1084" y="538"/>
                  </a:cubicBezTo>
                  <a:cubicBezTo>
                    <a:pt x="1120" y="442"/>
                    <a:pt x="1084" y="359"/>
                    <a:pt x="1001" y="323"/>
                  </a:cubicBezTo>
                  <a:lnTo>
                    <a:pt x="239" y="14"/>
                  </a:lnTo>
                  <a:cubicBezTo>
                    <a:pt x="221" y="5"/>
                    <a:pt x="200" y="0"/>
                    <a:pt x="1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39"/>
            <p:cNvSpPr/>
            <p:nvPr/>
          </p:nvSpPr>
          <p:spPr>
            <a:xfrm>
              <a:off x="2872677" y="3567586"/>
              <a:ext cx="30692" cy="28338"/>
            </a:xfrm>
            <a:custGeom>
              <a:rect b="b" l="l" r="r" t="t"/>
              <a:pathLst>
                <a:path extrusionOk="0" h="891" w="965">
                  <a:moveTo>
                    <a:pt x="173" y="0"/>
                  </a:moveTo>
                  <a:cubicBezTo>
                    <a:pt x="132" y="0"/>
                    <a:pt x="90" y="15"/>
                    <a:pt x="60" y="45"/>
                  </a:cubicBezTo>
                  <a:cubicBezTo>
                    <a:pt x="1" y="104"/>
                    <a:pt x="1" y="200"/>
                    <a:pt x="60" y="259"/>
                  </a:cubicBezTo>
                  <a:cubicBezTo>
                    <a:pt x="644" y="819"/>
                    <a:pt x="620" y="890"/>
                    <a:pt x="751" y="890"/>
                  </a:cubicBezTo>
                  <a:cubicBezTo>
                    <a:pt x="894" y="890"/>
                    <a:pt x="965" y="712"/>
                    <a:pt x="858" y="616"/>
                  </a:cubicBezTo>
                  <a:lnTo>
                    <a:pt x="286" y="45"/>
                  </a:lnTo>
                  <a:cubicBezTo>
                    <a:pt x="257" y="15"/>
                    <a:pt x="215" y="0"/>
                    <a:pt x="1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39"/>
            <p:cNvSpPr/>
            <p:nvPr/>
          </p:nvSpPr>
          <p:spPr>
            <a:xfrm>
              <a:off x="2838233" y="3589818"/>
              <a:ext cx="21214" cy="34318"/>
            </a:xfrm>
            <a:custGeom>
              <a:rect b="b" l="l" r="r" t="t"/>
              <a:pathLst>
                <a:path extrusionOk="0" h="1079" w="667">
                  <a:moveTo>
                    <a:pt x="179" y="1"/>
                  </a:moveTo>
                  <a:cubicBezTo>
                    <a:pt x="159" y="1"/>
                    <a:pt x="139" y="4"/>
                    <a:pt x="119" y="13"/>
                  </a:cubicBezTo>
                  <a:cubicBezTo>
                    <a:pt x="48" y="37"/>
                    <a:pt x="0" y="132"/>
                    <a:pt x="24" y="215"/>
                  </a:cubicBezTo>
                  <a:lnTo>
                    <a:pt x="345" y="977"/>
                  </a:lnTo>
                  <a:cubicBezTo>
                    <a:pt x="365" y="1036"/>
                    <a:pt x="425" y="1079"/>
                    <a:pt x="499" y="1079"/>
                  </a:cubicBezTo>
                  <a:cubicBezTo>
                    <a:pt x="514" y="1079"/>
                    <a:pt x="531" y="1077"/>
                    <a:pt x="548" y="1072"/>
                  </a:cubicBezTo>
                  <a:cubicBezTo>
                    <a:pt x="643" y="1037"/>
                    <a:pt x="667" y="929"/>
                    <a:pt x="643" y="858"/>
                  </a:cubicBezTo>
                  <a:lnTo>
                    <a:pt x="322" y="96"/>
                  </a:lnTo>
                  <a:cubicBezTo>
                    <a:pt x="303" y="41"/>
                    <a:pt x="243" y="1"/>
                    <a:pt x="1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39"/>
            <p:cNvSpPr/>
            <p:nvPr/>
          </p:nvSpPr>
          <p:spPr>
            <a:xfrm>
              <a:off x="2747334" y="3589754"/>
              <a:ext cx="21627" cy="34572"/>
            </a:xfrm>
            <a:custGeom>
              <a:rect b="b" l="l" r="r" t="t"/>
              <a:pathLst>
                <a:path extrusionOk="0" h="1087" w="680">
                  <a:moveTo>
                    <a:pt x="499" y="1"/>
                  </a:moveTo>
                  <a:cubicBezTo>
                    <a:pt x="438" y="1"/>
                    <a:pt x="375" y="36"/>
                    <a:pt x="358" y="98"/>
                  </a:cubicBezTo>
                  <a:lnTo>
                    <a:pt x="36" y="860"/>
                  </a:lnTo>
                  <a:cubicBezTo>
                    <a:pt x="1" y="967"/>
                    <a:pt x="72" y="1086"/>
                    <a:pt x="191" y="1086"/>
                  </a:cubicBezTo>
                  <a:cubicBezTo>
                    <a:pt x="251" y="1086"/>
                    <a:pt x="310" y="1051"/>
                    <a:pt x="334" y="979"/>
                  </a:cubicBezTo>
                  <a:lnTo>
                    <a:pt x="655" y="217"/>
                  </a:lnTo>
                  <a:cubicBezTo>
                    <a:pt x="679" y="134"/>
                    <a:pt x="632" y="39"/>
                    <a:pt x="560" y="15"/>
                  </a:cubicBezTo>
                  <a:cubicBezTo>
                    <a:pt x="542" y="5"/>
                    <a:pt x="520" y="1"/>
                    <a:pt x="4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39"/>
            <p:cNvSpPr/>
            <p:nvPr/>
          </p:nvSpPr>
          <p:spPr>
            <a:xfrm>
              <a:off x="2705319" y="3566441"/>
              <a:ext cx="29547" cy="28625"/>
            </a:xfrm>
            <a:custGeom>
              <a:rect b="b" l="l" r="r" t="t"/>
              <a:pathLst>
                <a:path extrusionOk="0" h="900" w="929">
                  <a:moveTo>
                    <a:pt x="744" y="1"/>
                  </a:moveTo>
                  <a:cubicBezTo>
                    <a:pt x="702" y="1"/>
                    <a:pt x="661" y="15"/>
                    <a:pt x="631" y="45"/>
                  </a:cubicBezTo>
                  <a:lnTo>
                    <a:pt x="60" y="629"/>
                  </a:lnTo>
                  <a:cubicBezTo>
                    <a:pt x="0" y="688"/>
                    <a:pt x="0" y="795"/>
                    <a:pt x="60" y="855"/>
                  </a:cubicBezTo>
                  <a:cubicBezTo>
                    <a:pt x="89" y="885"/>
                    <a:pt x="128" y="899"/>
                    <a:pt x="167" y="899"/>
                  </a:cubicBezTo>
                  <a:cubicBezTo>
                    <a:pt x="205" y="899"/>
                    <a:pt x="244" y="885"/>
                    <a:pt x="274" y="855"/>
                  </a:cubicBezTo>
                  <a:lnTo>
                    <a:pt x="857" y="271"/>
                  </a:lnTo>
                  <a:cubicBezTo>
                    <a:pt x="929" y="212"/>
                    <a:pt x="929" y="105"/>
                    <a:pt x="857" y="45"/>
                  </a:cubicBezTo>
                  <a:cubicBezTo>
                    <a:pt x="827" y="15"/>
                    <a:pt x="786" y="1"/>
                    <a:pt x="7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39"/>
            <p:cNvSpPr/>
            <p:nvPr/>
          </p:nvSpPr>
          <p:spPr>
            <a:xfrm>
              <a:off x="2676918" y="3532060"/>
              <a:ext cx="35240" cy="20133"/>
            </a:xfrm>
            <a:custGeom>
              <a:rect b="b" l="l" r="r" t="t"/>
              <a:pathLst>
                <a:path extrusionOk="0" h="633" w="1108">
                  <a:moveTo>
                    <a:pt x="918" y="1"/>
                  </a:moveTo>
                  <a:cubicBezTo>
                    <a:pt x="903" y="1"/>
                    <a:pt x="886" y="3"/>
                    <a:pt x="869" y="7"/>
                  </a:cubicBezTo>
                  <a:lnTo>
                    <a:pt x="119" y="329"/>
                  </a:lnTo>
                  <a:cubicBezTo>
                    <a:pt x="36" y="352"/>
                    <a:pt x="0" y="448"/>
                    <a:pt x="24" y="531"/>
                  </a:cubicBezTo>
                  <a:cubicBezTo>
                    <a:pt x="53" y="590"/>
                    <a:pt x="115" y="632"/>
                    <a:pt x="182" y="632"/>
                  </a:cubicBezTo>
                  <a:cubicBezTo>
                    <a:pt x="197" y="632"/>
                    <a:pt x="211" y="630"/>
                    <a:pt x="226" y="626"/>
                  </a:cubicBezTo>
                  <a:lnTo>
                    <a:pt x="988" y="305"/>
                  </a:lnTo>
                  <a:cubicBezTo>
                    <a:pt x="1060" y="281"/>
                    <a:pt x="1107" y="174"/>
                    <a:pt x="1084" y="102"/>
                  </a:cubicBezTo>
                  <a:cubicBezTo>
                    <a:pt x="1054" y="44"/>
                    <a:pt x="992" y="1"/>
                    <a:pt x="9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39"/>
            <p:cNvSpPr/>
            <p:nvPr/>
          </p:nvSpPr>
          <p:spPr>
            <a:xfrm>
              <a:off x="2667821" y="3491763"/>
              <a:ext cx="36385" cy="10241"/>
            </a:xfrm>
            <a:custGeom>
              <a:rect b="b" l="l" r="r" t="t"/>
              <a:pathLst>
                <a:path extrusionOk="0" h="322" w="1144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22"/>
                    <a:pt x="155" y="322"/>
                  </a:cubicBezTo>
                  <a:lnTo>
                    <a:pt x="977" y="322"/>
                  </a:lnTo>
                  <a:cubicBezTo>
                    <a:pt x="1072" y="322"/>
                    <a:pt x="1143" y="250"/>
                    <a:pt x="1143" y="167"/>
                  </a:cubicBezTo>
                  <a:cubicBezTo>
                    <a:pt x="1131" y="72"/>
                    <a:pt x="1048" y="0"/>
                    <a:pt x="9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39"/>
            <p:cNvSpPr/>
            <p:nvPr/>
          </p:nvSpPr>
          <p:spPr>
            <a:xfrm>
              <a:off x="2677267" y="3441702"/>
              <a:ext cx="35653" cy="20069"/>
            </a:xfrm>
            <a:custGeom>
              <a:rect b="b" l="l" r="r" t="t"/>
              <a:pathLst>
                <a:path extrusionOk="0" h="631" w="1121">
                  <a:moveTo>
                    <a:pt x="173" y="1"/>
                  </a:moveTo>
                  <a:cubicBezTo>
                    <a:pt x="110" y="1"/>
                    <a:pt x="51" y="36"/>
                    <a:pt x="25" y="98"/>
                  </a:cubicBezTo>
                  <a:cubicBezTo>
                    <a:pt x="1" y="193"/>
                    <a:pt x="25" y="276"/>
                    <a:pt x="120" y="312"/>
                  </a:cubicBezTo>
                  <a:lnTo>
                    <a:pt x="882" y="622"/>
                  </a:lnTo>
                  <a:cubicBezTo>
                    <a:pt x="899" y="627"/>
                    <a:pt x="918" y="630"/>
                    <a:pt x="937" y="630"/>
                  </a:cubicBezTo>
                  <a:cubicBezTo>
                    <a:pt x="999" y="630"/>
                    <a:pt x="1066" y="599"/>
                    <a:pt x="1084" y="526"/>
                  </a:cubicBezTo>
                  <a:cubicBezTo>
                    <a:pt x="1120" y="443"/>
                    <a:pt x="1084" y="348"/>
                    <a:pt x="1001" y="324"/>
                  </a:cubicBezTo>
                  <a:lnTo>
                    <a:pt x="239" y="14"/>
                  </a:lnTo>
                  <a:cubicBezTo>
                    <a:pt x="217" y="5"/>
                    <a:pt x="195" y="1"/>
                    <a:pt x="1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39"/>
            <p:cNvSpPr/>
            <p:nvPr/>
          </p:nvSpPr>
          <p:spPr>
            <a:xfrm>
              <a:off x="2706051" y="3399084"/>
              <a:ext cx="30724" cy="28338"/>
            </a:xfrm>
            <a:custGeom>
              <a:rect b="b" l="l" r="r" t="t"/>
              <a:pathLst>
                <a:path extrusionOk="0" h="891" w="966">
                  <a:moveTo>
                    <a:pt x="173" y="0"/>
                  </a:moveTo>
                  <a:cubicBezTo>
                    <a:pt x="132" y="0"/>
                    <a:pt x="90" y="15"/>
                    <a:pt x="60" y="45"/>
                  </a:cubicBezTo>
                  <a:cubicBezTo>
                    <a:pt x="1" y="104"/>
                    <a:pt x="1" y="199"/>
                    <a:pt x="60" y="259"/>
                  </a:cubicBezTo>
                  <a:cubicBezTo>
                    <a:pt x="644" y="819"/>
                    <a:pt x="632" y="890"/>
                    <a:pt x="751" y="890"/>
                  </a:cubicBezTo>
                  <a:cubicBezTo>
                    <a:pt x="894" y="890"/>
                    <a:pt x="965" y="723"/>
                    <a:pt x="870" y="616"/>
                  </a:cubicBezTo>
                  <a:lnTo>
                    <a:pt x="287" y="45"/>
                  </a:lnTo>
                  <a:cubicBezTo>
                    <a:pt x="257" y="15"/>
                    <a:pt x="215" y="0"/>
                    <a:pt x="1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39"/>
            <p:cNvSpPr/>
            <p:nvPr/>
          </p:nvSpPr>
          <p:spPr>
            <a:xfrm>
              <a:off x="2748861" y="3370713"/>
              <a:ext cx="21596" cy="34190"/>
            </a:xfrm>
            <a:custGeom>
              <a:rect b="b" l="l" r="r" t="t"/>
              <a:pathLst>
                <a:path extrusionOk="0" h="1075" w="679">
                  <a:moveTo>
                    <a:pt x="170" y="1"/>
                  </a:moveTo>
                  <a:cubicBezTo>
                    <a:pt x="153" y="1"/>
                    <a:pt x="136" y="3"/>
                    <a:pt x="119" y="8"/>
                  </a:cubicBezTo>
                  <a:cubicBezTo>
                    <a:pt x="36" y="44"/>
                    <a:pt x="0" y="127"/>
                    <a:pt x="24" y="210"/>
                  </a:cubicBezTo>
                  <a:lnTo>
                    <a:pt x="334" y="972"/>
                  </a:lnTo>
                  <a:cubicBezTo>
                    <a:pt x="362" y="1039"/>
                    <a:pt x="421" y="1075"/>
                    <a:pt x="491" y="1075"/>
                  </a:cubicBezTo>
                  <a:cubicBezTo>
                    <a:pt x="510" y="1075"/>
                    <a:pt x="528" y="1073"/>
                    <a:pt x="548" y="1068"/>
                  </a:cubicBezTo>
                  <a:cubicBezTo>
                    <a:pt x="631" y="1020"/>
                    <a:pt x="679" y="937"/>
                    <a:pt x="631" y="841"/>
                  </a:cubicBezTo>
                  <a:lnTo>
                    <a:pt x="322" y="103"/>
                  </a:lnTo>
                  <a:cubicBezTo>
                    <a:pt x="293" y="37"/>
                    <a:pt x="235" y="1"/>
                    <a:pt x="1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39"/>
            <p:cNvSpPr/>
            <p:nvPr/>
          </p:nvSpPr>
          <p:spPr>
            <a:xfrm>
              <a:off x="2749242" y="3533364"/>
              <a:ext cx="111731" cy="115198"/>
            </a:xfrm>
            <a:custGeom>
              <a:rect b="b" l="l" r="r" t="t"/>
              <a:pathLst>
                <a:path extrusionOk="0" h="3622" w="3513">
                  <a:moveTo>
                    <a:pt x="3224" y="0"/>
                  </a:moveTo>
                  <a:cubicBezTo>
                    <a:pt x="3217" y="0"/>
                    <a:pt x="3210" y="1"/>
                    <a:pt x="3203" y="2"/>
                  </a:cubicBezTo>
                  <a:cubicBezTo>
                    <a:pt x="3108" y="14"/>
                    <a:pt x="3048" y="85"/>
                    <a:pt x="3060" y="180"/>
                  </a:cubicBezTo>
                  <a:lnTo>
                    <a:pt x="3155" y="740"/>
                  </a:lnTo>
                  <a:lnTo>
                    <a:pt x="3155" y="776"/>
                  </a:lnTo>
                  <a:cubicBezTo>
                    <a:pt x="3155" y="842"/>
                    <a:pt x="3087" y="909"/>
                    <a:pt x="3017" y="909"/>
                  </a:cubicBezTo>
                  <a:cubicBezTo>
                    <a:pt x="2999" y="909"/>
                    <a:pt x="2982" y="904"/>
                    <a:pt x="2965" y="895"/>
                  </a:cubicBezTo>
                  <a:cubicBezTo>
                    <a:pt x="2965" y="895"/>
                    <a:pt x="1929" y="359"/>
                    <a:pt x="1917" y="347"/>
                  </a:cubicBezTo>
                  <a:cubicBezTo>
                    <a:pt x="1858" y="320"/>
                    <a:pt x="1794" y="308"/>
                    <a:pt x="1731" y="308"/>
                  </a:cubicBezTo>
                  <a:cubicBezTo>
                    <a:pt x="1654" y="308"/>
                    <a:pt x="1578" y="326"/>
                    <a:pt x="1512" y="359"/>
                  </a:cubicBezTo>
                  <a:cubicBezTo>
                    <a:pt x="1453" y="383"/>
                    <a:pt x="548" y="859"/>
                    <a:pt x="500" y="895"/>
                  </a:cubicBezTo>
                  <a:cubicBezTo>
                    <a:pt x="480" y="906"/>
                    <a:pt x="459" y="911"/>
                    <a:pt x="438" y="911"/>
                  </a:cubicBezTo>
                  <a:cubicBezTo>
                    <a:pt x="372" y="911"/>
                    <a:pt x="310" y="857"/>
                    <a:pt x="310" y="776"/>
                  </a:cubicBezTo>
                  <a:cubicBezTo>
                    <a:pt x="310" y="764"/>
                    <a:pt x="310" y="740"/>
                    <a:pt x="345" y="585"/>
                  </a:cubicBezTo>
                  <a:cubicBezTo>
                    <a:pt x="357" y="490"/>
                    <a:pt x="298" y="418"/>
                    <a:pt x="203" y="407"/>
                  </a:cubicBezTo>
                  <a:cubicBezTo>
                    <a:pt x="190" y="403"/>
                    <a:pt x="178" y="401"/>
                    <a:pt x="166" y="401"/>
                  </a:cubicBezTo>
                  <a:cubicBezTo>
                    <a:pt x="99" y="401"/>
                    <a:pt x="44" y="457"/>
                    <a:pt x="24" y="538"/>
                  </a:cubicBezTo>
                  <a:cubicBezTo>
                    <a:pt x="0" y="680"/>
                    <a:pt x="0" y="716"/>
                    <a:pt x="0" y="776"/>
                  </a:cubicBezTo>
                  <a:cubicBezTo>
                    <a:pt x="0" y="1030"/>
                    <a:pt x="223" y="1224"/>
                    <a:pt x="464" y="1224"/>
                  </a:cubicBezTo>
                  <a:cubicBezTo>
                    <a:pt x="527" y="1224"/>
                    <a:pt x="592" y="1210"/>
                    <a:pt x="655" y="1180"/>
                  </a:cubicBezTo>
                  <a:lnTo>
                    <a:pt x="1238" y="883"/>
                  </a:lnTo>
                  <a:lnTo>
                    <a:pt x="1238" y="1454"/>
                  </a:lnTo>
                  <a:cubicBezTo>
                    <a:pt x="1238" y="1550"/>
                    <a:pt x="1310" y="1621"/>
                    <a:pt x="1393" y="1621"/>
                  </a:cubicBezTo>
                  <a:cubicBezTo>
                    <a:pt x="1488" y="1621"/>
                    <a:pt x="1560" y="1550"/>
                    <a:pt x="1560" y="1454"/>
                  </a:cubicBezTo>
                  <a:lnTo>
                    <a:pt x="1560" y="716"/>
                  </a:lnTo>
                  <a:cubicBezTo>
                    <a:pt x="1631" y="689"/>
                    <a:pt x="1683" y="636"/>
                    <a:pt x="1744" y="636"/>
                  </a:cubicBezTo>
                  <a:cubicBezTo>
                    <a:pt x="1764" y="636"/>
                    <a:pt x="1786" y="642"/>
                    <a:pt x="1810" y="657"/>
                  </a:cubicBezTo>
                  <a:lnTo>
                    <a:pt x="1929" y="716"/>
                  </a:lnTo>
                  <a:lnTo>
                    <a:pt x="1929" y="3455"/>
                  </a:lnTo>
                  <a:cubicBezTo>
                    <a:pt x="1929" y="3538"/>
                    <a:pt x="2012" y="3621"/>
                    <a:pt x="2096" y="3621"/>
                  </a:cubicBezTo>
                  <a:cubicBezTo>
                    <a:pt x="2191" y="3621"/>
                    <a:pt x="2262" y="3538"/>
                    <a:pt x="2262" y="3455"/>
                  </a:cubicBezTo>
                  <a:lnTo>
                    <a:pt x="2262" y="883"/>
                  </a:lnTo>
                  <a:cubicBezTo>
                    <a:pt x="2798" y="1145"/>
                    <a:pt x="2870" y="1240"/>
                    <a:pt x="3048" y="1240"/>
                  </a:cubicBezTo>
                  <a:cubicBezTo>
                    <a:pt x="3298" y="1216"/>
                    <a:pt x="3512" y="966"/>
                    <a:pt x="3465" y="704"/>
                  </a:cubicBezTo>
                  <a:lnTo>
                    <a:pt x="3382" y="133"/>
                  </a:lnTo>
                  <a:cubicBezTo>
                    <a:pt x="3360" y="57"/>
                    <a:pt x="3298" y="0"/>
                    <a:pt x="32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39"/>
            <p:cNvSpPr/>
            <p:nvPr/>
          </p:nvSpPr>
          <p:spPr>
            <a:xfrm>
              <a:off x="2795010" y="3417371"/>
              <a:ext cx="94365" cy="106960"/>
            </a:xfrm>
            <a:custGeom>
              <a:rect b="b" l="l" r="r" t="t"/>
              <a:pathLst>
                <a:path extrusionOk="0" h="3363" w="2967">
                  <a:moveTo>
                    <a:pt x="275" y="1"/>
                  </a:moveTo>
                  <a:cubicBezTo>
                    <a:pt x="121" y="1"/>
                    <a:pt x="0" y="85"/>
                    <a:pt x="49" y="220"/>
                  </a:cubicBezTo>
                  <a:cubicBezTo>
                    <a:pt x="68" y="296"/>
                    <a:pt x="133" y="334"/>
                    <a:pt x="195" y="334"/>
                  </a:cubicBezTo>
                  <a:cubicBezTo>
                    <a:pt x="210" y="334"/>
                    <a:pt x="226" y="332"/>
                    <a:pt x="240" y="327"/>
                  </a:cubicBezTo>
                  <a:cubicBezTo>
                    <a:pt x="253" y="324"/>
                    <a:pt x="266" y="323"/>
                    <a:pt x="280" y="323"/>
                  </a:cubicBezTo>
                  <a:cubicBezTo>
                    <a:pt x="329" y="323"/>
                    <a:pt x="379" y="342"/>
                    <a:pt x="407" y="398"/>
                  </a:cubicBezTo>
                  <a:lnTo>
                    <a:pt x="907" y="1434"/>
                  </a:lnTo>
                  <a:cubicBezTo>
                    <a:pt x="966" y="1565"/>
                    <a:pt x="1097" y="1649"/>
                    <a:pt x="1252" y="1684"/>
                  </a:cubicBezTo>
                  <a:lnTo>
                    <a:pt x="2395" y="1851"/>
                  </a:lnTo>
                  <a:cubicBezTo>
                    <a:pt x="2502" y="1863"/>
                    <a:pt x="2550" y="1994"/>
                    <a:pt x="2466" y="2065"/>
                  </a:cubicBezTo>
                  <a:lnTo>
                    <a:pt x="1657" y="2875"/>
                  </a:lnTo>
                  <a:cubicBezTo>
                    <a:pt x="1562" y="2958"/>
                    <a:pt x="1514" y="3077"/>
                    <a:pt x="1514" y="3196"/>
                  </a:cubicBezTo>
                  <a:cubicBezTo>
                    <a:pt x="1514" y="3292"/>
                    <a:pt x="1597" y="3363"/>
                    <a:pt x="1681" y="3363"/>
                  </a:cubicBezTo>
                  <a:cubicBezTo>
                    <a:pt x="1776" y="3363"/>
                    <a:pt x="1847" y="3292"/>
                    <a:pt x="1847" y="3196"/>
                  </a:cubicBezTo>
                  <a:cubicBezTo>
                    <a:pt x="1847" y="3101"/>
                    <a:pt x="1883" y="3137"/>
                    <a:pt x="2705" y="2303"/>
                  </a:cubicBezTo>
                  <a:cubicBezTo>
                    <a:pt x="2966" y="2030"/>
                    <a:pt x="2812" y="1577"/>
                    <a:pt x="2443" y="1518"/>
                  </a:cubicBezTo>
                  <a:lnTo>
                    <a:pt x="1300" y="1351"/>
                  </a:lnTo>
                  <a:cubicBezTo>
                    <a:pt x="1252" y="1351"/>
                    <a:pt x="1216" y="1327"/>
                    <a:pt x="1192" y="1279"/>
                  </a:cubicBezTo>
                  <a:lnTo>
                    <a:pt x="680" y="255"/>
                  </a:lnTo>
                  <a:cubicBezTo>
                    <a:pt x="594" y="76"/>
                    <a:pt x="420" y="1"/>
                    <a:pt x="2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39"/>
            <p:cNvSpPr/>
            <p:nvPr/>
          </p:nvSpPr>
          <p:spPr>
            <a:xfrm>
              <a:off x="2719695" y="3433974"/>
              <a:ext cx="76141" cy="101744"/>
            </a:xfrm>
            <a:custGeom>
              <a:rect b="b" l="l" r="r" t="t"/>
              <a:pathLst>
                <a:path extrusionOk="0" h="3199" w="2394">
                  <a:moveTo>
                    <a:pt x="2232" y="0"/>
                  </a:moveTo>
                  <a:cubicBezTo>
                    <a:pt x="2173" y="0"/>
                    <a:pt x="2110" y="39"/>
                    <a:pt x="2084" y="91"/>
                  </a:cubicBezTo>
                  <a:lnTo>
                    <a:pt x="1763" y="757"/>
                  </a:lnTo>
                  <a:cubicBezTo>
                    <a:pt x="1751" y="805"/>
                    <a:pt x="1703" y="817"/>
                    <a:pt x="1655" y="829"/>
                  </a:cubicBezTo>
                  <a:lnTo>
                    <a:pt x="512" y="996"/>
                  </a:lnTo>
                  <a:cubicBezTo>
                    <a:pt x="131" y="1055"/>
                    <a:pt x="0" y="1508"/>
                    <a:pt x="250" y="1758"/>
                  </a:cubicBezTo>
                  <a:cubicBezTo>
                    <a:pt x="1108" y="2603"/>
                    <a:pt x="1132" y="2555"/>
                    <a:pt x="1120" y="2674"/>
                  </a:cubicBezTo>
                  <a:lnTo>
                    <a:pt x="1060" y="3020"/>
                  </a:lnTo>
                  <a:cubicBezTo>
                    <a:pt x="1048" y="3115"/>
                    <a:pt x="1120" y="3198"/>
                    <a:pt x="1203" y="3198"/>
                  </a:cubicBezTo>
                  <a:cubicBezTo>
                    <a:pt x="1286" y="3198"/>
                    <a:pt x="1358" y="3139"/>
                    <a:pt x="1358" y="3067"/>
                  </a:cubicBezTo>
                  <a:lnTo>
                    <a:pt x="1417" y="2722"/>
                  </a:lnTo>
                  <a:cubicBezTo>
                    <a:pt x="1441" y="2579"/>
                    <a:pt x="1382" y="2424"/>
                    <a:pt x="1286" y="2317"/>
                  </a:cubicBezTo>
                  <a:lnTo>
                    <a:pt x="465" y="1519"/>
                  </a:lnTo>
                  <a:cubicBezTo>
                    <a:pt x="393" y="1448"/>
                    <a:pt x="429" y="1305"/>
                    <a:pt x="536" y="1293"/>
                  </a:cubicBezTo>
                  <a:lnTo>
                    <a:pt x="1679" y="1127"/>
                  </a:lnTo>
                  <a:cubicBezTo>
                    <a:pt x="1834" y="1115"/>
                    <a:pt x="1953" y="1007"/>
                    <a:pt x="2025" y="876"/>
                  </a:cubicBezTo>
                  <a:lnTo>
                    <a:pt x="2358" y="210"/>
                  </a:lnTo>
                  <a:cubicBezTo>
                    <a:pt x="2394" y="150"/>
                    <a:pt x="2370" y="55"/>
                    <a:pt x="2298" y="19"/>
                  </a:cubicBezTo>
                  <a:cubicBezTo>
                    <a:pt x="2278" y="6"/>
                    <a:pt x="2256" y="0"/>
                    <a:pt x="22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39"/>
            <p:cNvSpPr/>
            <p:nvPr/>
          </p:nvSpPr>
          <p:spPr>
            <a:xfrm>
              <a:off x="2787472" y="3594366"/>
              <a:ext cx="32600" cy="104543"/>
            </a:xfrm>
            <a:custGeom>
              <a:rect b="b" l="l" r="r" t="t"/>
              <a:pathLst>
                <a:path extrusionOk="0" h="3287" w="1025">
                  <a:moveTo>
                    <a:pt x="167" y="1"/>
                  </a:moveTo>
                  <a:cubicBezTo>
                    <a:pt x="72" y="1"/>
                    <a:pt x="1" y="72"/>
                    <a:pt x="1" y="167"/>
                  </a:cubicBezTo>
                  <a:lnTo>
                    <a:pt x="1" y="2787"/>
                  </a:lnTo>
                  <a:cubicBezTo>
                    <a:pt x="1" y="3072"/>
                    <a:pt x="227" y="3287"/>
                    <a:pt x="513" y="3287"/>
                  </a:cubicBezTo>
                  <a:cubicBezTo>
                    <a:pt x="786" y="3287"/>
                    <a:pt x="1013" y="3072"/>
                    <a:pt x="1013" y="2787"/>
                  </a:cubicBezTo>
                  <a:lnTo>
                    <a:pt x="1013" y="2156"/>
                  </a:lnTo>
                  <a:cubicBezTo>
                    <a:pt x="1025" y="2072"/>
                    <a:pt x="953" y="2001"/>
                    <a:pt x="882" y="2001"/>
                  </a:cubicBezTo>
                  <a:cubicBezTo>
                    <a:pt x="786" y="2001"/>
                    <a:pt x="715" y="2072"/>
                    <a:pt x="715" y="2156"/>
                  </a:cubicBezTo>
                  <a:lnTo>
                    <a:pt x="715" y="2787"/>
                  </a:lnTo>
                  <a:cubicBezTo>
                    <a:pt x="715" y="2894"/>
                    <a:pt x="620" y="2977"/>
                    <a:pt x="525" y="2977"/>
                  </a:cubicBezTo>
                  <a:cubicBezTo>
                    <a:pt x="417" y="2977"/>
                    <a:pt x="334" y="2894"/>
                    <a:pt x="334" y="2787"/>
                  </a:cubicBezTo>
                  <a:lnTo>
                    <a:pt x="334" y="167"/>
                  </a:lnTo>
                  <a:cubicBezTo>
                    <a:pt x="334" y="72"/>
                    <a:pt x="251" y="1"/>
                    <a:pt x="1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525" name="Google Shape;52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33988" y="3317675"/>
            <a:ext cx="3793175" cy="115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8335" y="3317675"/>
            <a:ext cx="3793175" cy="115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1" name="Google Shape;531;p40"/>
          <p:cNvGrpSpPr/>
          <p:nvPr/>
        </p:nvGrpSpPr>
        <p:grpSpPr>
          <a:xfrm>
            <a:off x="-721196" y="-507172"/>
            <a:ext cx="5869416" cy="7511885"/>
            <a:chOff x="-721196" y="-507172"/>
            <a:chExt cx="5869416" cy="7511885"/>
          </a:xfrm>
        </p:grpSpPr>
        <p:pic>
          <p:nvPicPr>
            <p:cNvPr id="532" name="Google Shape;532;p4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10800000">
              <a:off x="-719775" y="1438325"/>
              <a:ext cx="1739930" cy="22989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3" name="Google Shape;533;p4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 rot="10800000">
              <a:off x="-88100" y="4313204"/>
              <a:ext cx="2995801" cy="1802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4" name="Google Shape;534;p4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-5400000">
              <a:off x="-1233400" y="3817574"/>
              <a:ext cx="2225531" cy="12011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5" name="Google Shape;535;p4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5400000">
              <a:off x="61281" y="3039800"/>
              <a:ext cx="4951375" cy="29784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6" name="Google Shape;536;p40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-145551" y="-507172"/>
              <a:ext cx="4546625" cy="27349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7" name="Google Shape;537;p40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2841625" y="43848"/>
              <a:ext cx="2306595" cy="124487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38" name="Google Shape;538;p40"/>
          <p:cNvSpPr txBox="1"/>
          <p:nvPr>
            <p:ph type="title"/>
          </p:nvPr>
        </p:nvSpPr>
        <p:spPr>
          <a:xfrm>
            <a:off x="4068700" y="2512951"/>
            <a:ext cx="4360200" cy="101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Environment</a:t>
            </a:r>
            <a:endParaRPr/>
          </a:p>
        </p:txBody>
      </p:sp>
      <p:sp>
        <p:nvSpPr>
          <p:cNvPr id="539" name="Google Shape;539;p40"/>
          <p:cNvSpPr txBox="1"/>
          <p:nvPr>
            <p:ph idx="2" type="title"/>
          </p:nvPr>
        </p:nvSpPr>
        <p:spPr>
          <a:xfrm>
            <a:off x="7339000" y="1618049"/>
            <a:ext cx="1089900" cy="89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grpSp>
        <p:nvGrpSpPr>
          <p:cNvPr id="540" name="Google Shape;540;p40"/>
          <p:cNvGrpSpPr/>
          <p:nvPr/>
        </p:nvGrpSpPr>
        <p:grpSpPr>
          <a:xfrm>
            <a:off x="1752770" y="1992285"/>
            <a:ext cx="2495900" cy="1822025"/>
            <a:chOff x="1752770" y="1992285"/>
            <a:chExt cx="2495900" cy="1822025"/>
          </a:xfrm>
        </p:grpSpPr>
        <p:pic>
          <p:nvPicPr>
            <p:cNvPr id="541" name="Google Shape;541;p40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 rot="-10799971">
              <a:off x="1752770" y="1992296"/>
              <a:ext cx="2495900" cy="182200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2" name="Google Shape;542;p40"/>
            <p:cNvPicPr preferRelativeResize="0"/>
            <p:nvPr/>
          </p:nvPicPr>
          <p:blipFill rotWithShape="1">
            <a:blip r:embed="rId10">
              <a:alphaModFix/>
            </a:blip>
            <a:srcRect b="2271" l="0" r="0" t="2281"/>
            <a:stretch/>
          </p:blipFill>
          <p:spPr>
            <a:xfrm>
              <a:off x="2427639" y="2345537"/>
              <a:ext cx="675885" cy="67409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4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Froze Lake</a:t>
            </a:r>
            <a:endParaRPr/>
          </a:p>
        </p:txBody>
      </p:sp>
      <p:pic>
        <p:nvPicPr>
          <p:cNvPr id="548" name="Google Shape;548;p41"/>
          <p:cNvPicPr preferRelativeResize="0"/>
          <p:nvPr/>
        </p:nvPicPr>
        <p:blipFill rotWithShape="1">
          <a:blip r:embed="rId3">
            <a:alphaModFix/>
          </a:blip>
          <a:srcRect b="19175" l="61621" r="0" t="11849"/>
          <a:stretch/>
        </p:blipFill>
        <p:spPr>
          <a:xfrm>
            <a:off x="6364175" y="2063125"/>
            <a:ext cx="2354350" cy="2380124"/>
          </a:xfrm>
          <a:prstGeom prst="rect">
            <a:avLst/>
          </a:prstGeom>
          <a:noFill/>
          <a:ln>
            <a:noFill/>
          </a:ln>
        </p:spPr>
      </p:pic>
      <p:sp>
        <p:nvSpPr>
          <p:cNvPr id="549" name="Google Shape;549;p41"/>
          <p:cNvSpPr txBox="1"/>
          <p:nvPr>
            <p:ph type="title"/>
          </p:nvPr>
        </p:nvSpPr>
        <p:spPr>
          <a:xfrm>
            <a:off x="385425" y="1204850"/>
            <a:ext cx="5897700" cy="337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arabicPeriod"/>
            </a:pPr>
            <a:r>
              <a:rPr lang="en" sz="1200">
                <a:latin typeface="Albert Sans"/>
                <a:ea typeface="Albert Sans"/>
                <a:cs typeface="Albert Sans"/>
                <a:sym typeface="Albert Sans"/>
              </a:rPr>
              <a:t>Game Description:</a:t>
            </a:r>
            <a:r>
              <a:rPr b="0" lang="en" sz="1200">
                <a:latin typeface="Albert Sans"/>
                <a:ea typeface="Albert Sans"/>
                <a:cs typeface="Albert Sans"/>
                <a:sym typeface="Albert Sans"/>
              </a:rPr>
              <a:t> </a:t>
            </a:r>
            <a:endParaRPr b="0" sz="1200">
              <a:latin typeface="Albert Sans"/>
              <a:ea typeface="Albert Sans"/>
              <a:cs typeface="Albert Sans"/>
              <a:sym typeface="Albert Sans"/>
            </a:endParaRPr>
          </a:p>
          <a:p>
            <a:pPr indent="-3048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Albert Sans"/>
              <a:buChar char="●"/>
            </a:pPr>
            <a:r>
              <a:rPr b="0" lang="en" sz="1200">
                <a:latin typeface="Albert Sans"/>
                <a:ea typeface="Albert Sans"/>
                <a:cs typeface="Albert Sans"/>
                <a:sym typeface="Albert Sans"/>
              </a:rPr>
              <a:t>Frozen Lake is a grid-based game where an agent must navigate from a start point to a goal point on a slippery surface, avoiding holes.</a:t>
            </a:r>
            <a:br>
              <a:rPr b="0" lang="en" sz="1200">
                <a:latin typeface="Albert Sans"/>
                <a:ea typeface="Albert Sans"/>
                <a:cs typeface="Albert Sans"/>
                <a:sym typeface="Albert Sans"/>
              </a:rPr>
            </a:br>
            <a:endParaRPr b="0" sz="1200">
              <a:latin typeface="Albert Sans"/>
              <a:ea typeface="Albert Sans"/>
              <a:cs typeface="Albert Sans"/>
              <a:sym typeface="Albert Sans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arabicPeriod"/>
            </a:pPr>
            <a:r>
              <a:rPr lang="en" sz="1200">
                <a:latin typeface="Albert Sans"/>
                <a:ea typeface="Albert Sans"/>
                <a:cs typeface="Albert Sans"/>
                <a:sym typeface="Albert Sans"/>
              </a:rPr>
              <a:t>Environment Setup:</a:t>
            </a:r>
            <a:endParaRPr sz="1200">
              <a:latin typeface="Albert Sans"/>
              <a:ea typeface="Albert Sans"/>
              <a:cs typeface="Albert Sans"/>
              <a:sym typeface="Albert Sans"/>
            </a:endParaRPr>
          </a:p>
          <a:p>
            <a:pPr indent="-2984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b="0" lang="en" sz="1200">
                <a:latin typeface="Albert Sans"/>
                <a:ea typeface="Albert Sans"/>
                <a:cs typeface="Albert Sans"/>
                <a:sym typeface="Albert Sans"/>
              </a:rPr>
              <a:t>Grid Layout: Typically an 𝑛×𝑛 grid (4x4 or 8x8)</a:t>
            </a:r>
            <a:endParaRPr b="0" sz="1200">
              <a:latin typeface="Albert Sans"/>
              <a:ea typeface="Albert Sans"/>
              <a:cs typeface="Albert Sans"/>
              <a:sym typeface="Albert Sans"/>
            </a:endParaRPr>
          </a:p>
          <a:p>
            <a:pPr indent="-298450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</a:pPr>
            <a:r>
              <a:rPr b="0" lang="en" sz="1200">
                <a:latin typeface="Albert Sans"/>
                <a:ea typeface="Albert Sans"/>
                <a:cs typeface="Albert Sans"/>
                <a:sym typeface="Albert Sans"/>
              </a:rPr>
              <a:t>S: Start point</a:t>
            </a:r>
            <a:endParaRPr b="0" sz="1200">
              <a:latin typeface="Albert Sans"/>
              <a:ea typeface="Albert Sans"/>
              <a:cs typeface="Albert Sans"/>
              <a:sym typeface="Albert Sans"/>
            </a:endParaRPr>
          </a:p>
          <a:p>
            <a:pPr indent="-298450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</a:pPr>
            <a:r>
              <a:rPr b="0" lang="en" sz="1200">
                <a:latin typeface="Albert Sans"/>
                <a:ea typeface="Albert Sans"/>
                <a:cs typeface="Albert Sans"/>
                <a:sym typeface="Albert Sans"/>
              </a:rPr>
              <a:t>G: Goal point</a:t>
            </a:r>
            <a:endParaRPr b="0" sz="1200">
              <a:latin typeface="Albert Sans"/>
              <a:ea typeface="Albert Sans"/>
              <a:cs typeface="Albert Sans"/>
              <a:sym typeface="Albert Sans"/>
            </a:endParaRPr>
          </a:p>
          <a:p>
            <a:pPr indent="-298450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</a:pPr>
            <a:r>
              <a:rPr b="0" lang="en" sz="1200">
                <a:latin typeface="Albert Sans"/>
                <a:ea typeface="Albert Sans"/>
                <a:cs typeface="Albert Sans"/>
                <a:sym typeface="Albert Sans"/>
              </a:rPr>
              <a:t>H: Holes (fall into one, and the game is over)</a:t>
            </a:r>
            <a:endParaRPr b="0" sz="1200">
              <a:latin typeface="Albert Sans"/>
              <a:ea typeface="Albert Sans"/>
              <a:cs typeface="Albert Sans"/>
              <a:sym typeface="Albert Sans"/>
            </a:endParaRPr>
          </a:p>
          <a:p>
            <a:pPr indent="-298450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</a:pPr>
            <a:r>
              <a:rPr b="0" lang="en" sz="1200">
                <a:latin typeface="Albert Sans"/>
                <a:ea typeface="Albert Sans"/>
                <a:cs typeface="Albert Sans"/>
                <a:sym typeface="Albert Sans"/>
              </a:rPr>
              <a:t>F: Frozen surface (safe to walk on)</a:t>
            </a:r>
            <a:br>
              <a:rPr b="0" lang="en" sz="1200">
                <a:latin typeface="Albert Sans"/>
                <a:ea typeface="Albert Sans"/>
                <a:cs typeface="Albert Sans"/>
                <a:sym typeface="Albert Sans"/>
              </a:rPr>
            </a:br>
            <a:endParaRPr b="0" sz="1200">
              <a:latin typeface="Albert Sans"/>
              <a:ea typeface="Albert Sans"/>
              <a:cs typeface="Albert Sans"/>
              <a:sym typeface="Albert Sans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arabicPeriod"/>
            </a:pPr>
            <a:r>
              <a:rPr lang="en" sz="1200">
                <a:latin typeface="Albert Sans"/>
                <a:ea typeface="Albert Sans"/>
                <a:cs typeface="Albert Sans"/>
                <a:sym typeface="Albert Sans"/>
              </a:rPr>
              <a:t>Borders:</a:t>
            </a:r>
            <a:endParaRPr sz="1200">
              <a:latin typeface="Albert Sans"/>
              <a:ea typeface="Albert Sans"/>
              <a:cs typeface="Albert Sans"/>
              <a:sym typeface="Albert Sans"/>
            </a:endParaRPr>
          </a:p>
          <a:p>
            <a:pPr indent="-3048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lbert Sans"/>
              <a:buChar char="●"/>
            </a:pPr>
            <a:r>
              <a:rPr b="0" lang="en" sz="1200">
                <a:latin typeface="Albert Sans"/>
                <a:ea typeface="Albert Sans"/>
                <a:cs typeface="Albert Sans"/>
                <a:sym typeface="Albert Sans"/>
              </a:rPr>
              <a:t>The grid is bounded, meaning the agent cannot move outside the grid.</a:t>
            </a:r>
            <a:endParaRPr b="0" sz="1200">
              <a:latin typeface="Albert Sans"/>
              <a:ea typeface="Albert Sans"/>
              <a:cs typeface="Albert Sans"/>
              <a:sym typeface="Albert Sans"/>
            </a:endParaRPr>
          </a:p>
          <a:p>
            <a:pPr indent="-2984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b="0" lang="en" sz="1200">
                <a:latin typeface="Albert Sans"/>
                <a:ea typeface="Albert Sans"/>
                <a:cs typeface="Albert Sans"/>
                <a:sym typeface="Albert Sans"/>
              </a:rPr>
              <a:t>Actions attempting to move out of bounds result in no movement</a:t>
            </a:r>
            <a:r>
              <a:rPr b="0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0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4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Froze Lake</a:t>
            </a:r>
            <a:endParaRPr/>
          </a:p>
        </p:txBody>
      </p:sp>
      <p:sp>
        <p:nvSpPr>
          <p:cNvPr id="555" name="Google Shape;555;p42"/>
          <p:cNvSpPr txBox="1"/>
          <p:nvPr>
            <p:ph type="title"/>
          </p:nvPr>
        </p:nvSpPr>
        <p:spPr>
          <a:xfrm>
            <a:off x="720000" y="1179100"/>
            <a:ext cx="7086300" cy="337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latin typeface="Albert Sans"/>
                <a:ea typeface="Albert Sans"/>
                <a:cs typeface="Albert Sans"/>
                <a:sym typeface="Albert Sans"/>
              </a:rPr>
              <a:t>4. States and Actions:</a:t>
            </a:r>
            <a:endParaRPr sz="1200">
              <a:latin typeface="Albert Sans"/>
              <a:ea typeface="Albert Sans"/>
              <a:cs typeface="Albert Sans"/>
              <a:sym typeface="Albert Sans"/>
            </a:endParaRPr>
          </a:p>
          <a:p>
            <a:pPr indent="-30480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b="0" lang="en" sz="1200">
                <a:latin typeface="Albert Sans"/>
                <a:ea typeface="Albert Sans"/>
                <a:cs typeface="Albert Sans"/>
                <a:sym typeface="Albert Sans"/>
              </a:rPr>
              <a:t>States (S): Each cell in the grid represents a unique state.</a:t>
            </a:r>
            <a:endParaRPr b="0" sz="1200">
              <a:latin typeface="Albert Sans"/>
              <a:ea typeface="Albert Sans"/>
              <a:cs typeface="Albert Sans"/>
              <a:sym typeface="Albert Sans"/>
            </a:endParaRPr>
          </a:p>
          <a:p>
            <a:pPr indent="-3048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b="0" lang="en" sz="1200">
                <a:latin typeface="Albert Sans"/>
                <a:ea typeface="Albert Sans"/>
                <a:cs typeface="Albert Sans"/>
                <a:sym typeface="Albert Sans"/>
              </a:rPr>
              <a:t>Actions (A): Four possible actions – left, right, up, down.</a:t>
            </a:r>
            <a:endParaRPr b="0" sz="1200">
              <a:latin typeface="Albert Sans"/>
              <a:ea typeface="Albert Sans"/>
              <a:cs typeface="Albert Sans"/>
              <a:sym typeface="Albert Sans"/>
            </a:endParaRPr>
          </a:p>
          <a:p>
            <a:pPr indent="-3048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b="0" lang="en" sz="1200">
                <a:latin typeface="Albert Sans"/>
                <a:ea typeface="Albert Sans"/>
                <a:cs typeface="Albert Sans"/>
                <a:sym typeface="Albert Sans"/>
              </a:rPr>
              <a:t>Rewards (R):</a:t>
            </a:r>
            <a:endParaRPr b="0" sz="1200">
              <a:latin typeface="Albert Sans"/>
              <a:ea typeface="Albert Sans"/>
              <a:cs typeface="Albert Sans"/>
              <a:sym typeface="Albert Sans"/>
            </a:endParaRPr>
          </a:p>
          <a:p>
            <a:pPr indent="-304800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rPr b="0" lang="en" sz="1200">
                <a:latin typeface="Albert Sans"/>
                <a:ea typeface="Albert Sans"/>
                <a:cs typeface="Albert Sans"/>
                <a:sym typeface="Albert Sans"/>
              </a:rPr>
              <a:t>+1 for reaching the goal.</a:t>
            </a:r>
            <a:endParaRPr b="0" sz="1200">
              <a:latin typeface="Albert Sans"/>
              <a:ea typeface="Albert Sans"/>
              <a:cs typeface="Albert Sans"/>
              <a:sym typeface="Albert Sans"/>
            </a:endParaRPr>
          </a:p>
          <a:p>
            <a:pPr indent="-304800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rPr b="0" lang="en" sz="1200">
                <a:latin typeface="Albert Sans"/>
                <a:ea typeface="Albert Sans"/>
                <a:cs typeface="Albert Sans"/>
                <a:sym typeface="Albert Sans"/>
              </a:rPr>
              <a:t>0 for all other transitions (including falling into a hole).</a:t>
            </a:r>
            <a:endParaRPr b="0" sz="1200"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latin typeface="Albert Sans"/>
                <a:ea typeface="Albert Sans"/>
                <a:cs typeface="Albert Sans"/>
                <a:sym typeface="Albert Sans"/>
              </a:rPr>
              <a:t>5. Slippery Surface Dynamics:</a:t>
            </a:r>
            <a:endParaRPr sz="1200">
              <a:latin typeface="Albert Sans"/>
              <a:ea typeface="Albert Sans"/>
              <a:cs typeface="Albert Sans"/>
              <a:sym typeface="Albert Sans"/>
            </a:endParaRPr>
          </a:p>
          <a:p>
            <a:pPr indent="-29845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200">
                <a:latin typeface="Albert Sans"/>
                <a:ea typeface="Albert Sans"/>
                <a:cs typeface="Albert Sans"/>
                <a:sym typeface="Albert Sans"/>
              </a:rPr>
              <a:t>Slippery Nature:</a:t>
            </a:r>
            <a:r>
              <a:rPr b="0" lang="en" sz="1200">
                <a:latin typeface="Albert Sans"/>
                <a:ea typeface="Albert Sans"/>
                <a:cs typeface="Albert Sans"/>
                <a:sym typeface="Albert Sans"/>
              </a:rPr>
              <a:t> Due to the slippery surface, actions do not always result in moving to the intended adjacent cell. Instead, there is a chance the agent will slide to an unintended cell, adding randomness to the game and increasing the complexity of navigation.</a:t>
            </a:r>
            <a:endParaRPr b="0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0"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0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0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0" name="Google Shape;560;p43"/>
          <p:cNvGrpSpPr/>
          <p:nvPr/>
        </p:nvGrpSpPr>
        <p:grpSpPr>
          <a:xfrm>
            <a:off x="-721196" y="-507172"/>
            <a:ext cx="5869416" cy="7511885"/>
            <a:chOff x="-721196" y="-507172"/>
            <a:chExt cx="5869416" cy="7511885"/>
          </a:xfrm>
        </p:grpSpPr>
        <p:pic>
          <p:nvPicPr>
            <p:cNvPr id="561" name="Google Shape;561;p4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10800000">
              <a:off x="-719775" y="1438325"/>
              <a:ext cx="1739930" cy="22989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2" name="Google Shape;562;p4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 rot="10800000">
              <a:off x="-88100" y="4313204"/>
              <a:ext cx="2995801" cy="1802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3" name="Google Shape;563;p4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-5400000">
              <a:off x="-1233400" y="3817574"/>
              <a:ext cx="2225531" cy="12011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4" name="Google Shape;564;p43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5400000">
              <a:off x="61281" y="3039800"/>
              <a:ext cx="4951375" cy="29784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5" name="Google Shape;565;p43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-145551" y="-507172"/>
              <a:ext cx="4546625" cy="27349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6" name="Google Shape;566;p43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2841625" y="43848"/>
              <a:ext cx="2306595" cy="124487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67" name="Google Shape;567;p43"/>
          <p:cNvSpPr txBox="1"/>
          <p:nvPr>
            <p:ph type="title"/>
          </p:nvPr>
        </p:nvSpPr>
        <p:spPr>
          <a:xfrm>
            <a:off x="3537300" y="2542150"/>
            <a:ext cx="5411700" cy="101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METHODOLOGY</a:t>
            </a:r>
            <a:endParaRPr/>
          </a:p>
        </p:txBody>
      </p:sp>
      <p:sp>
        <p:nvSpPr>
          <p:cNvPr id="568" name="Google Shape;568;p43"/>
          <p:cNvSpPr txBox="1"/>
          <p:nvPr>
            <p:ph idx="2" type="title"/>
          </p:nvPr>
        </p:nvSpPr>
        <p:spPr>
          <a:xfrm>
            <a:off x="7339000" y="1618049"/>
            <a:ext cx="1089900" cy="89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grpSp>
        <p:nvGrpSpPr>
          <p:cNvPr id="569" name="Google Shape;569;p43"/>
          <p:cNvGrpSpPr/>
          <p:nvPr/>
        </p:nvGrpSpPr>
        <p:grpSpPr>
          <a:xfrm>
            <a:off x="1752770" y="1992285"/>
            <a:ext cx="2495900" cy="1822025"/>
            <a:chOff x="1752770" y="1992285"/>
            <a:chExt cx="2495900" cy="1822025"/>
          </a:xfrm>
        </p:grpSpPr>
        <p:pic>
          <p:nvPicPr>
            <p:cNvPr id="570" name="Google Shape;570;p43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 rot="-10799971">
              <a:off x="1752770" y="1992296"/>
              <a:ext cx="2495900" cy="182200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1" name="Google Shape;571;p43"/>
            <p:cNvPicPr preferRelativeResize="0"/>
            <p:nvPr/>
          </p:nvPicPr>
          <p:blipFill rotWithShape="1">
            <a:blip r:embed="rId10">
              <a:alphaModFix/>
            </a:blip>
            <a:srcRect b="2271" l="0" r="0" t="2281"/>
            <a:stretch/>
          </p:blipFill>
          <p:spPr>
            <a:xfrm>
              <a:off x="2427639" y="2345537"/>
              <a:ext cx="675885" cy="67409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44"/>
          <p:cNvSpPr txBox="1"/>
          <p:nvPr>
            <p:ph type="title"/>
          </p:nvPr>
        </p:nvSpPr>
        <p:spPr>
          <a:xfrm>
            <a:off x="720000" y="9022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Project Goal</a:t>
            </a:r>
            <a:endParaRPr sz="3200"/>
          </a:p>
        </p:txBody>
      </p:sp>
      <p:sp>
        <p:nvSpPr>
          <p:cNvPr id="577" name="Google Shape;577;p44"/>
          <p:cNvSpPr txBox="1"/>
          <p:nvPr>
            <p:ph type="title"/>
          </p:nvPr>
        </p:nvSpPr>
        <p:spPr>
          <a:xfrm>
            <a:off x="720000" y="2164975"/>
            <a:ext cx="7704000" cy="27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Albert Sans"/>
                <a:ea typeface="Albert Sans"/>
                <a:cs typeface="Albert Sans"/>
                <a:sym typeface="Albert Sans"/>
              </a:rPr>
              <a:t>Train an AI agent using Deep Q-Networks (DQN) to navigate the Frozen Lake environment and successfully reach the goal state while avoiding falling into holes.</a:t>
            </a:r>
            <a:endParaRPr sz="1200">
              <a:latin typeface="Albert Sans"/>
              <a:ea typeface="Albert Sans"/>
              <a:cs typeface="Albert Sans"/>
              <a:sym typeface="Albert San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82" name="Google Shape;582;p45"/>
          <p:cNvGraphicFramePr/>
          <p:nvPr/>
        </p:nvGraphicFramePr>
        <p:xfrm>
          <a:off x="1071225" y="1160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{586D9CD1-1346-4F05-9AF9-E82213A1EC36}</a:tableStyleId>
              </a:tblPr>
              <a:tblGrid>
                <a:gridCol w="2371400"/>
                <a:gridCol w="4917275"/>
              </a:tblGrid>
              <a:tr h="285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Inter Tight"/>
                          <a:ea typeface="Inter Tight"/>
                          <a:cs typeface="Inter Tight"/>
                          <a:sym typeface="Inter Tight"/>
                        </a:rPr>
                        <a:t>Topic</a:t>
                      </a:r>
                      <a:endParaRPr b="1" sz="1800">
                        <a:solidFill>
                          <a:schemeClr val="dk1"/>
                        </a:solidFill>
                        <a:latin typeface="Inter Tight"/>
                        <a:ea typeface="Inter Tight"/>
                        <a:cs typeface="Inter Tight"/>
                        <a:sym typeface="Inter Tight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Inter Tight"/>
                          <a:ea typeface="Inter Tight"/>
                          <a:cs typeface="Inter Tight"/>
                          <a:sym typeface="Inter Tight"/>
                        </a:rPr>
                        <a:t>OBJECTIVE</a:t>
                      </a:r>
                      <a:endParaRPr b="1" sz="1200">
                        <a:solidFill>
                          <a:schemeClr val="dk1"/>
                        </a:solidFill>
                        <a:latin typeface="Inter Tight"/>
                        <a:ea typeface="Inter Tight"/>
                        <a:cs typeface="Inter Tight"/>
                        <a:sym typeface="Inter Tight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96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Problem Definition</a:t>
                      </a:r>
                      <a:endParaRPr sz="1000">
                        <a:solidFill>
                          <a:schemeClr val="dk1"/>
                        </a:solidFill>
                        <a:latin typeface="Albert Sans"/>
                        <a:ea typeface="Albert Sans"/>
                        <a:cs typeface="Albert Sans"/>
                        <a:sym typeface="Albert Sans"/>
                      </a:endParaRPr>
                    </a:p>
                  </a:txBody>
                  <a:tcPr marT="45700" marB="45700" marR="45700" marL="457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298450" lvl="0" marL="45720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SzPts val="1100"/>
                        <a:buChar char="●"/>
                      </a:pPr>
                      <a:r>
                        <a:rPr lang="en" sz="1100"/>
                        <a:t>Train DQN agent to navigate Frozen Lake, reaching goal while avoiding holes.</a:t>
                      </a:r>
                      <a:endParaRPr sz="1000">
                        <a:solidFill>
                          <a:schemeClr val="dk1"/>
                        </a:solidFill>
                        <a:latin typeface="Albert Sans"/>
                        <a:ea typeface="Albert Sans"/>
                        <a:cs typeface="Albert Sans"/>
                        <a:sym typeface="Albert Sans"/>
                      </a:endParaRPr>
                    </a:p>
                  </a:txBody>
                  <a:tcPr marT="45700" marB="45700" marR="45700" marL="457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259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Environment Setup</a:t>
                      </a:r>
                      <a:endParaRPr sz="1000">
                        <a:solidFill>
                          <a:schemeClr val="dk1"/>
                        </a:solidFill>
                        <a:latin typeface="Albert Sans"/>
                        <a:ea typeface="Albert Sans"/>
                        <a:cs typeface="Albert Sans"/>
                        <a:sym typeface="Albert Sans"/>
                      </a:endParaRPr>
                    </a:p>
                  </a:txBody>
                  <a:tcPr marT="45700" marB="45700" marR="45700" marL="457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298450" lvl="0" marL="45720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SzPts val="1100"/>
                        <a:buChar char="●"/>
                      </a:pPr>
                      <a:r>
                        <a:rPr lang="en" sz="1100"/>
                        <a:t>Define Frozen Lake grid with start, goal, holes, and frozen surfaces.</a:t>
                      </a:r>
                      <a:endParaRPr sz="1000">
                        <a:solidFill>
                          <a:schemeClr val="dk1"/>
                        </a:solidFill>
                        <a:latin typeface="Albert Sans"/>
                        <a:ea typeface="Albert Sans"/>
                        <a:cs typeface="Albert Sans"/>
                        <a:sym typeface="Albert Sans"/>
                      </a:endParaRPr>
                    </a:p>
                  </a:txBody>
                  <a:tcPr marT="45700" marB="45700" marR="45700" marL="457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259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State and Action Representation</a:t>
                      </a:r>
                      <a:endParaRPr sz="1000">
                        <a:solidFill>
                          <a:schemeClr val="dk1"/>
                        </a:solidFill>
                        <a:latin typeface="Albert Sans"/>
                        <a:ea typeface="Albert Sans"/>
                        <a:cs typeface="Albert Sans"/>
                        <a:sym typeface="Albert Sans"/>
                      </a:endParaRPr>
                    </a:p>
                  </a:txBody>
                  <a:tcPr marT="45700" marB="45700" marR="45700" marL="457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298450" lvl="0" marL="45720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SzPts val="1100"/>
                        <a:buChar char="●"/>
                      </a:pPr>
                      <a:r>
                        <a:rPr lang="en" sz="1100"/>
                        <a:t>States: Agent's grid position; Actions: Left, right, up, down movements.</a:t>
                      </a:r>
                      <a:endParaRPr sz="1000">
                        <a:solidFill>
                          <a:schemeClr val="dk1"/>
                        </a:solidFill>
                        <a:latin typeface="Albert Sans"/>
                        <a:ea typeface="Albert Sans"/>
                        <a:cs typeface="Albert Sans"/>
                        <a:sym typeface="Albert Sans"/>
                      </a:endParaRPr>
                    </a:p>
                  </a:txBody>
                  <a:tcPr marT="45700" marB="45700" marR="45700" marL="457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259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DQN Implementation</a:t>
                      </a:r>
                      <a:endParaRPr sz="1000">
                        <a:solidFill>
                          <a:schemeClr val="dk1"/>
                        </a:solidFill>
                        <a:latin typeface="Albert Sans"/>
                        <a:ea typeface="Albert Sans"/>
                        <a:cs typeface="Albert Sans"/>
                        <a:sym typeface="Albert Sans"/>
                      </a:endParaRPr>
                    </a:p>
                  </a:txBody>
                  <a:tcPr marT="45700" marB="45700" marR="45700" marL="457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298450" lvl="0" marL="45720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SzPts val="1100"/>
                        <a:buChar char="●"/>
                      </a:pPr>
                      <a:r>
                        <a:rPr lang="en" sz="1100"/>
                        <a:t>Use neural network for Q-function approximation.</a:t>
                      </a:r>
                      <a:endParaRPr sz="1000">
                        <a:solidFill>
                          <a:schemeClr val="dk1"/>
                        </a:solidFill>
                        <a:latin typeface="Albert Sans"/>
                        <a:ea typeface="Albert Sans"/>
                        <a:cs typeface="Albert Sans"/>
                        <a:sym typeface="Albert Sans"/>
                      </a:endParaRPr>
                    </a:p>
                  </a:txBody>
                  <a:tcPr marT="45700" marB="45700" marR="45700" marL="457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328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Training Process</a:t>
                      </a:r>
                      <a:endParaRPr sz="1000">
                        <a:solidFill>
                          <a:schemeClr val="dk1"/>
                        </a:solidFill>
                        <a:latin typeface="Albert Sans"/>
                        <a:ea typeface="Albert Sans"/>
                        <a:cs typeface="Albert Sans"/>
                        <a:sym typeface="Albert Sans"/>
                      </a:endParaRPr>
                    </a:p>
                  </a:txBody>
                  <a:tcPr marT="45700" marB="45700" marR="45700" marL="457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298450" lvl="0" marL="45720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SzPts val="1100"/>
                        <a:buChar char="●"/>
                      </a:pPr>
                      <a:r>
                        <a:rPr lang="en" sz="1100"/>
                        <a:t>Implement</a:t>
                      </a:r>
                      <a:r>
                        <a:rPr lang="en" sz="1100"/>
                        <a:t> DQN model</a:t>
                      </a:r>
                      <a:endParaRPr sz="1100"/>
                    </a:p>
                  </a:txBody>
                  <a:tcPr marT="45700" marB="45700" marR="45700" marL="457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259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Evaluation and Testing</a:t>
                      </a:r>
                      <a:endParaRPr sz="1000">
                        <a:solidFill>
                          <a:schemeClr val="dk1"/>
                        </a:solidFill>
                        <a:latin typeface="Albert Sans"/>
                        <a:ea typeface="Albert Sans"/>
                        <a:cs typeface="Albert Sans"/>
                        <a:sym typeface="Albert Sans"/>
                      </a:endParaRPr>
                    </a:p>
                  </a:txBody>
                  <a:tcPr marT="45700" marB="45700" marR="45700" marL="457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298450" lvl="0" marL="45720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SzPts val="1100"/>
                        <a:buChar char="●"/>
                      </a:pPr>
                      <a:r>
                        <a:rPr lang="en" sz="1100"/>
                        <a:t>Assess agent's performance: average reward, success rate.</a:t>
                      </a:r>
                      <a:endParaRPr sz="1000">
                        <a:solidFill>
                          <a:schemeClr val="dk1"/>
                        </a:solidFill>
                        <a:latin typeface="Albert Sans"/>
                        <a:ea typeface="Albert Sans"/>
                        <a:cs typeface="Albert Sans"/>
                        <a:sym typeface="Albert Sans"/>
                      </a:endParaRPr>
                    </a:p>
                  </a:txBody>
                  <a:tcPr marT="45700" marB="45700" marR="45700" marL="457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259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Hyperparameter Tuning</a:t>
                      </a:r>
                      <a:endParaRPr b="1" sz="1100"/>
                    </a:p>
                  </a:txBody>
                  <a:tcPr marT="45700" marB="45700" marR="45700" marL="457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298450" lvl="0" marL="45720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SzPts val="1100"/>
                        <a:buChar char="●"/>
                      </a:pPr>
                      <a:r>
                        <a:rPr lang="en" sz="1100"/>
                        <a:t>Optimize parameters like learning rate, discount factor.</a:t>
                      </a:r>
                      <a:endParaRPr sz="1100"/>
                    </a:p>
                  </a:txBody>
                  <a:tcPr marT="45700" marB="45700" marR="45700" marL="457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346" name="Google Shape;346;p28"/>
          <p:cNvSpPr txBox="1"/>
          <p:nvPr>
            <p:ph idx="2" type="title"/>
          </p:nvPr>
        </p:nvSpPr>
        <p:spPr>
          <a:xfrm>
            <a:off x="715100" y="1416373"/>
            <a:ext cx="7347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47" name="Google Shape;347;p28"/>
          <p:cNvSpPr txBox="1"/>
          <p:nvPr>
            <p:ph idx="3" type="title"/>
          </p:nvPr>
        </p:nvSpPr>
        <p:spPr>
          <a:xfrm>
            <a:off x="715100" y="3112427"/>
            <a:ext cx="7347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348" name="Google Shape;348;p28"/>
          <p:cNvSpPr txBox="1"/>
          <p:nvPr>
            <p:ph idx="4" type="title"/>
          </p:nvPr>
        </p:nvSpPr>
        <p:spPr>
          <a:xfrm>
            <a:off x="3528600" y="1416373"/>
            <a:ext cx="7347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49" name="Google Shape;349;p28"/>
          <p:cNvSpPr txBox="1"/>
          <p:nvPr>
            <p:ph idx="5" type="title"/>
          </p:nvPr>
        </p:nvSpPr>
        <p:spPr>
          <a:xfrm>
            <a:off x="3528600" y="3112427"/>
            <a:ext cx="7347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350" name="Google Shape;350;p28"/>
          <p:cNvSpPr txBox="1"/>
          <p:nvPr>
            <p:ph idx="6" type="title"/>
          </p:nvPr>
        </p:nvSpPr>
        <p:spPr>
          <a:xfrm>
            <a:off x="6342100" y="1416373"/>
            <a:ext cx="7347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351" name="Google Shape;351;p28"/>
          <p:cNvSpPr txBox="1"/>
          <p:nvPr>
            <p:ph idx="7" type="title"/>
          </p:nvPr>
        </p:nvSpPr>
        <p:spPr>
          <a:xfrm>
            <a:off x="6342100" y="3112427"/>
            <a:ext cx="7347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352" name="Google Shape;352;p28"/>
          <p:cNvSpPr txBox="1"/>
          <p:nvPr>
            <p:ph idx="1" type="subTitle"/>
          </p:nvPr>
        </p:nvSpPr>
        <p:spPr>
          <a:xfrm>
            <a:off x="715100" y="1988950"/>
            <a:ext cx="2086800" cy="67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353" name="Google Shape;353;p28"/>
          <p:cNvSpPr txBox="1"/>
          <p:nvPr>
            <p:ph idx="8" type="subTitle"/>
          </p:nvPr>
        </p:nvSpPr>
        <p:spPr>
          <a:xfrm>
            <a:off x="3528600" y="1988950"/>
            <a:ext cx="2086800" cy="67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Architecture</a:t>
            </a:r>
            <a:endParaRPr/>
          </a:p>
        </p:txBody>
      </p:sp>
      <p:sp>
        <p:nvSpPr>
          <p:cNvPr id="354" name="Google Shape;354;p28"/>
          <p:cNvSpPr txBox="1"/>
          <p:nvPr>
            <p:ph idx="9" type="subTitle"/>
          </p:nvPr>
        </p:nvSpPr>
        <p:spPr>
          <a:xfrm>
            <a:off x="6342100" y="1988950"/>
            <a:ext cx="2086800" cy="67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Articles</a:t>
            </a:r>
            <a:endParaRPr/>
          </a:p>
        </p:txBody>
      </p:sp>
      <p:sp>
        <p:nvSpPr>
          <p:cNvPr id="355" name="Google Shape;355;p28"/>
          <p:cNvSpPr txBox="1"/>
          <p:nvPr>
            <p:ph idx="13" type="subTitle"/>
          </p:nvPr>
        </p:nvSpPr>
        <p:spPr>
          <a:xfrm>
            <a:off x="715100" y="3685125"/>
            <a:ext cx="2086800" cy="67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Environment</a:t>
            </a:r>
            <a:endParaRPr/>
          </a:p>
        </p:txBody>
      </p:sp>
      <p:sp>
        <p:nvSpPr>
          <p:cNvPr id="356" name="Google Shape;356;p28"/>
          <p:cNvSpPr txBox="1"/>
          <p:nvPr>
            <p:ph idx="14" type="subTitle"/>
          </p:nvPr>
        </p:nvSpPr>
        <p:spPr>
          <a:xfrm>
            <a:off x="3528600" y="3685125"/>
            <a:ext cx="2086800" cy="67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Methodology</a:t>
            </a:r>
            <a:endParaRPr/>
          </a:p>
        </p:txBody>
      </p:sp>
      <p:sp>
        <p:nvSpPr>
          <p:cNvPr id="357" name="Google Shape;357;p28"/>
          <p:cNvSpPr txBox="1"/>
          <p:nvPr>
            <p:ph idx="15" type="subTitle"/>
          </p:nvPr>
        </p:nvSpPr>
        <p:spPr>
          <a:xfrm>
            <a:off x="6342100" y="3685125"/>
            <a:ext cx="2086800" cy="67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Plans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7" name="Google Shape;587;p46"/>
          <p:cNvGrpSpPr/>
          <p:nvPr/>
        </p:nvGrpSpPr>
        <p:grpSpPr>
          <a:xfrm>
            <a:off x="-721196" y="-507172"/>
            <a:ext cx="5869416" cy="7511885"/>
            <a:chOff x="-721196" y="-507172"/>
            <a:chExt cx="5869416" cy="7511885"/>
          </a:xfrm>
        </p:grpSpPr>
        <p:pic>
          <p:nvPicPr>
            <p:cNvPr id="588" name="Google Shape;588;p4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10800000">
              <a:off x="-719775" y="1438325"/>
              <a:ext cx="1739930" cy="22989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9" name="Google Shape;589;p4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 rot="10800000">
              <a:off x="-88100" y="4313204"/>
              <a:ext cx="2995801" cy="1802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0" name="Google Shape;590;p4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-5400000">
              <a:off x="-1233400" y="3817574"/>
              <a:ext cx="2225531" cy="12011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1" name="Google Shape;591;p4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5400000">
              <a:off x="61281" y="3039800"/>
              <a:ext cx="4951375" cy="29784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2" name="Google Shape;592;p46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-145551" y="-507172"/>
              <a:ext cx="4546625" cy="27349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3" name="Google Shape;593;p46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2841625" y="43848"/>
              <a:ext cx="2306595" cy="124487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94" name="Google Shape;594;p46"/>
          <p:cNvSpPr txBox="1"/>
          <p:nvPr>
            <p:ph type="title"/>
          </p:nvPr>
        </p:nvSpPr>
        <p:spPr>
          <a:xfrm>
            <a:off x="3537300" y="2542150"/>
            <a:ext cx="5411700" cy="101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Plans</a:t>
            </a:r>
            <a:endParaRPr/>
          </a:p>
        </p:txBody>
      </p:sp>
      <p:sp>
        <p:nvSpPr>
          <p:cNvPr id="595" name="Google Shape;595;p46"/>
          <p:cNvSpPr txBox="1"/>
          <p:nvPr>
            <p:ph idx="2" type="title"/>
          </p:nvPr>
        </p:nvSpPr>
        <p:spPr>
          <a:xfrm>
            <a:off x="7339000" y="1618049"/>
            <a:ext cx="1089900" cy="89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grpSp>
        <p:nvGrpSpPr>
          <p:cNvPr id="596" name="Google Shape;596;p46"/>
          <p:cNvGrpSpPr/>
          <p:nvPr/>
        </p:nvGrpSpPr>
        <p:grpSpPr>
          <a:xfrm>
            <a:off x="1752770" y="1992285"/>
            <a:ext cx="2495900" cy="1822025"/>
            <a:chOff x="1752770" y="1992285"/>
            <a:chExt cx="2495900" cy="1822025"/>
          </a:xfrm>
        </p:grpSpPr>
        <p:pic>
          <p:nvPicPr>
            <p:cNvPr id="597" name="Google Shape;597;p46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 rot="-10799971">
              <a:off x="1752770" y="1992296"/>
              <a:ext cx="2495900" cy="182200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8" name="Google Shape;598;p46"/>
            <p:cNvPicPr preferRelativeResize="0"/>
            <p:nvPr/>
          </p:nvPicPr>
          <p:blipFill rotWithShape="1">
            <a:blip r:embed="rId10">
              <a:alphaModFix/>
            </a:blip>
            <a:srcRect b="2271" l="0" r="0" t="2281"/>
            <a:stretch/>
          </p:blipFill>
          <p:spPr>
            <a:xfrm>
              <a:off x="2427639" y="2345537"/>
              <a:ext cx="675885" cy="67409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47"/>
          <p:cNvSpPr txBox="1"/>
          <p:nvPr>
            <p:ph idx="4294967295" type="subTitle"/>
          </p:nvPr>
        </p:nvSpPr>
        <p:spPr>
          <a:xfrm>
            <a:off x="3769200" y="1244750"/>
            <a:ext cx="1567500" cy="43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/>
              <a:t>Stage 1</a:t>
            </a:r>
            <a:endParaRPr b="1" sz="3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</p:txBody>
      </p:sp>
      <p:sp>
        <p:nvSpPr>
          <p:cNvPr id="604" name="Google Shape;604;p47"/>
          <p:cNvSpPr txBox="1"/>
          <p:nvPr>
            <p:ph idx="4294967295" type="subTitle"/>
          </p:nvPr>
        </p:nvSpPr>
        <p:spPr>
          <a:xfrm>
            <a:off x="3778725" y="2476500"/>
            <a:ext cx="1567500" cy="43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/>
              <a:t>Stage 2</a:t>
            </a:r>
            <a:endParaRPr b="1" sz="3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</p:txBody>
      </p:sp>
      <p:sp>
        <p:nvSpPr>
          <p:cNvPr id="605" name="Google Shape;605;p47"/>
          <p:cNvSpPr txBox="1"/>
          <p:nvPr>
            <p:ph idx="4294967295" type="subTitle"/>
          </p:nvPr>
        </p:nvSpPr>
        <p:spPr>
          <a:xfrm>
            <a:off x="3816825" y="3809988"/>
            <a:ext cx="1567500" cy="43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/>
              <a:t>Stage 3</a:t>
            </a:r>
            <a:endParaRPr b="1" sz="3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</p:txBody>
      </p:sp>
      <p:sp>
        <p:nvSpPr>
          <p:cNvPr id="606" name="Google Shape;606;p47"/>
          <p:cNvSpPr txBox="1"/>
          <p:nvPr>
            <p:ph idx="4294967295" type="subTitle"/>
          </p:nvPr>
        </p:nvSpPr>
        <p:spPr>
          <a:xfrm>
            <a:off x="227150" y="1282925"/>
            <a:ext cx="3567000" cy="79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Implement</a:t>
            </a:r>
            <a:r>
              <a:rPr lang="en" sz="1900"/>
              <a:t> RL:</a:t>
            </a:r>
            <a:br>
              <a:rPr lang="en" sz="1900"/>
            </a:br>
            <a:r>
              <a:rPr lang="en" sz="1900"/>
              <a:t>DQN model and </a:t>
            </a:r>
            <a:r>
              <a:rPr lang="en" sz="1900"/>
              <a:t>Environment</a:t>
            </a:r>
            <a:endParaRPr sz="1400"/>
          </a:p>
        </p:txBody>
      </p:sp>
      <p:sp>
        <p:nvSpPr>
          <p:cNvPr id="607" name="Google Shape;607;p47"/>
          <p:cNvSpPr txBox="1"/>
          <p:nvPr>
            <p:ph idx="4294967295" type="subTitle"/>
          </p:nvPr>
        </p:nvSpPr>
        <p:spPr>
          <a:xfrm>
            <a:off x="549750" y="2521175"/>
            <a:ext cx="3092100" cy="79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Train and Test RL Model</a:t>
            </a:r>
            <a:endParaRPr sz="23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/>
          </a:p>
        </p:txBody>
      </p:sp>
      <p:sp>
        <p:nvSpPr>
          <p:cNvPr id="608" name="Google Shape;608;p47"/>
          <p:cNvSpPr txBox="1"/>
          <p:nvPr>
            <p:ph idx="4294967295" type="subTitle"/>
          </p:nvPr>
        </p:nvSpPr>
        <p:spPr>
          <a:xfrm>
            <a:off x="677100" y="3810038"/>
            <a:ext cx="3092100" cy="79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Collect and Analyze Results</a:t>
            </a:r>
            <a:endParaRPr sz="23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609" name="Google Shape;609;p47"/>
          <p:cNvSpPr txBox="1"/>
          <p:nvPr>
            <p:ph idx="4294967295" type="subTitle"/>
          </p:nvPr>
        </p:nvSpPr>
        <p:spPr>
          <a:xfrm>
            <a:off x="2957600" y="271550"/>
            <a:ext cx="3092100" cy="79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Inter Tight"/>
                <a:ea typeface="Inter Tight"/>
                <a:cs typeface="Inter Tight"/>
                <a:sym typeface="Inter Tight"/>
              </a:rPr>
              <a:t>Project Stages</a:t>
            </a:r>
            <a:endParaRPr b="1" sz="3000">
              <a:latin typeface="Inter Tight"/>
              <a:ea typeface="Inter Tight"/>
              <a:cs typeface="Inter Tight"/>
              <a:sym typeface="Inter T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/>
          </a:p>
        </p:txBody>
      </p:sp>
      <p:pic>
        <p:nvPicPr>
          <p:cNvPr id="610" name="Google Shape;610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50771" y="1115340"/>
            <a:ext cx="983591" cy="846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1" name="Google Shape;611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50779" y="2396975"/>
            <a:ext cx="983575" cy="807223"/>
          </a:xfrm>
          <a:prstGeom prst="rect">
            <a:avLst/>
          </a:prstGeom>
          <a:noFill/>
          <a:ln>
            <a:noFill/>
          </a:ln>
        </p:spPr>
      </p:pic>
      <p:pic>
        <p:nvPicPr>
          <p:cNvPr id="612" name="Google Shape;612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93115" y="3743770"/>
            <a:ext cx="898904" cy="79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7" name="Google Shape;617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5987846" y="2763668"/>
            <a:ext cx="1020825" cy="846332"/>
          </a:xfrm>
          <a:prstGeom prst="rect">
            <a:avLst/>
          </a:prstGeom>
          <a:noFill/>
          <a:ln>
            <a:noFill/>
          </a:ln>
        </p:spPr>
      </p:pic>
      <p:pic>
        <p:nvPicPr>
          <p:cNvPr id="618" name="Google Shape;618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5960007" y="1594309"/>
            <a:ext cx="1076477" cy="114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9" name="Google Shape;619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5400000">
            <a:off x="5781309" y="372757"/>
            <a:ext cx="1345731" cy="122820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0" name="Google Shape;620;p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25387" y="3697245"/>
            <a:ext cx="1345750" cy="1228186"/>
          </a:xfrm>
          <a:prstGeom prst="rect">
            <a:avLst/>
          </a:prstGeom>
          <a:noFill/>
          <a:ln>
            <a:noFill/>
          </a:ln>
        </p:spPr>
      </p:pic>
      <p:sp>
        <p:nvSpPr>
          <p:cNvPr id="621" name="Google Shape;621;p48"/>
          <p:cNvSpPr txBox="1"/>
          <p:nvPr>
            <p:ph idx="4294967295" type="subTitle"/>
          </p:nvPr>
        </p:nvSpPr>
        <p:spPr>
          <a:xfrm>
            <a:off x="759552" y="3511250"/>
            <a:ext cx="2353800" cy="134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Aviv Salomon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uFill>
                  <a:noFill/>
                </a:uFill>
                <a:hlinkClick r:id="rId7"/>
              </a:rPr>
              <a:t>avivsalo@gmail.com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Ben Gornizky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bengornizky@gmail.com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2" name="Google Shape;622;p48"/>
          <p:cNvSpPr txBox="1"/>
          <p:nvPr>
            <p:ph idx="4294967295" type="ctrTitle"/>
          </p:nvPr>
        </p:nvSpPr>
        <p:spPr>
          <a:xfrm>
            <a:off x="715100" y="688225"/>
            <a:ext cx="4379400" cy="105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Thanks</a:t>
            </a:r>
            <a:endParaRPr sz="3400"/>
          </a:p>
        </p:txBody>
      </p:sp>
      <p:sp>
        <p:nvSpPr>
          <p:cNvPr id="623" name="Google Shape;623;p48"/>
          <p:cNvSpPr/>
          <p:nvPr/>
        </p:nvSpPr>
        <p:spPr>
          <a:xfrm>
            <a:off x="844920" y="2978547"/>
            <a:ext cx="487500" cy="4875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missioner"/>
              <a:ea typeface="Commissioner"/>
              <a:cs typeface="Commissioner"/>
              <a:sym typeface="Commissioner"/>
            </a:endParaRPr>
          </a:p>
        </p:txBody>
      </p:sp>
      <p:grpSp>
        <p:nvGrpSpPr>
          <p:cNvPr id="624" name="Google Shape;624;p48"/>
          <p:cNvGrpSpPr/>
          <p:nvPr/>
        </p:nvGrpSpPr>
        <p:grpSpPr>
          <a:xfrm>
            <a:off x="915847" y="3049462"/>
            <a:ext cx="346056" cy="345674"/>
            <a:chOff x="3752358" y="3817349"/>
            <a:chExt cx="346056" cy="345674"/>
          </a:xfrm>
        </p:grpSpPr>
        <p:sp>
          <p:nvSpPr>
            <p:cNvPr id="625" name="Google Shape;625;p48"/>
            <p:cNvSpPr/>
            <p:nvPr/>
          </p:nvSpPr>
          <p:spPr>
            <a:xfrm>
              <a:off x="3752358" y="3817349"/>
              <a:ext cx="346056" cy="345674"/>
            </a:xfrm>
            <a:custGeom>
              <a:rect b="b" l="l" r="r" t="t"/>
              <a:pathLst>
                <a:path extrusionOk="0" h="10860" w="10872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48"/>
            <p:cNvSpPr/>
            <p:nvPr/>
          </p:nvSpPr>
          <p:spPr>
            <a:xfrm>
              <a:off x="3831933" y="3955682"/>
              <a:ext cx="47809" cy="120540"/>
            </a:xfrm>
            <a:custGeom>
              <a:rect b="b" l="l" r="r" t="t"/>
              <a:pathLst>
                <a:path extrusionOk="0" h="3787" w="1502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48"/>
            <p:cNvSpPr/>
            <p:nvPr/>
          </p:nvSpPr>
          <p:spPr>
            <a:xfrm>
              <a:off x="3824739" y="3890112"/>
              <a:ext cx="55002" cy="55002"/>
            </a:xfrm>
            <a:custGeom>
              <a:rect b="b" l="l" r="r" t="t"/>
              <a:pathLst>
                <a:path extrusionOk="0" h="1728" w="1728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48"/>
            <p:cNvSpPr/>
            <p:nvPr/>
          </p:nvSpPr>
          <p:spPr>
            <a:xfrm>
              <a:off x="3904696" y="3955682"/>
              <a:ext cx="128148" cy="120540"/>
            </a:xfrm>
            <a:custGeom>
              <a:rect b="b" l="l" r="r" t="t"/>
              <a:pathLst>
                <a:path extrusionOk="0" h="3787" w="4026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29" name="Google Shape;629;p48"/>
          <p:cNvSpPr/>
          <p:nvPr/>
        </p:nvSpPr>
        <p:spPr>
          <a:xfrm>
            <a:off x="1454520" y="2978547"/>
            <a:ext cx="487500" cy="4875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missioner"/>
              <a:ea typeface="Commissioner"/>
              <a:cs typeface="Commissioner"/>
              <a:sym typeface="Commissioner"/>
            </a:endParaRPr>
          </a:p>
        </p:txBody>
      </p:sp>
      <p:pic>
        <p:nvPicPr>
          <p:cNvPr id="630" name="Google Shape;630;p4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506657" y="3016516"/>
            <a:ext cx="387500" cy="38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2" name="Google Shape;362;p29"/>
          <p:cNvGrpSpPr/>
          <p:nvPr/>
        </p:nvGrpSpPr>
        <p:grpSpPr>
          <a:xfrm>
            <a:off x="-721196" y="-507172"/>
            <a:ext cx="5869416" cy="7511885"/>
            <a:chOff x="-721196" y="-507172"/>
            <a:chExt cx="5869416" cy="7511885"/>
          </a:xfrm>
        </p:grpSpPr>
        <p:pic>
          <p:nvPicPr>
            <p:cNvPr id="363" name="Google Shape;363;p2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10800000">
              <a:off x="-719775" y="1438325"/>
              <a:ext cx="1739930" cy="22989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4" name="Google Shape;364;p2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 rot="10800000">
              <a:off x="-88100" y="4313204"/>
              <a:ext cx="2995801" cy="1802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5" name="Google Shape;365;p2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-5400000">
              <a:off x="-1233400" y="3817574"/>
              <a:ext cx="2225531" cy="12011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6" name="Google Shape;366;p29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5400000">
              <a:off x="61281" y="3039800"/>
              <a:ext cx="4951375" cy="29784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7" name="Google Shape;367;p29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-145551" y="-507172"/>
              <a:ext cx="4546625" cy="27349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8" name="Google Shape;368;p29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2841625" y="43848"/>
              <a:ext cx="2306595" cy="124487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69" name="Google Shape;369;p29"/>
          <p:cNvSpPr txBox="1"/>
          <p:nvPr>
            <p:ph type="title"/>
          </p:nvPr>
        </p:nvSpPr>
        <p:spPr>
          <a:xfrm>
            <a:off x="4068700" y="2512951"/>
            <a:ext cx="4360200" cy="101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370" name="Google Shape;370;p29"/>
          <p:cNvSpPr txBox="1"/>
          <p:nvPr>
            <p:ph idx="2" type="title"/>
          </p:nvPr>
        </p:nvSpPr>
        <p:spPr>
          <a:xfrm>
            <a:off x="7339000" y="1618049"/>
            <a:ext cx="1089900" cy="89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grpSp>
        <p:nvGrpSpPr>
          <p:cNvPr id="371" name="Google Shape;371;p29"/>
          <p:cNvGrpSpPr/>
          <p:nvPr/>
        </p:nvGrpSpPr>
        <p:grpSpPr>
          <a:xfrm>
            <a:off x="1752770" y="1992285"/>
            <a:ext cx="2495900" cy="1822025"/>
            <a:chOff x="1752770" y="1992285"/>
            <a:chExt cx="2495900" cy="1822025"/>
          </a:xfrm>
        </p:grpSpPr>
        <p:pic>
          <p:nvPicPr>
            <p:cNvPr id="372" name="Google Shape;372;p29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 rot="-10799971">
              <a:off x="1752770" y="1992296"/>
              <a:ext cx="2495900" cy="182200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3" name="Google Shape;373;p29"/>
            <p:cNvPicPr preferRelativeResize="0"/>
            <p:nvPr/>
          </p:nvPicPr>
          <p:blipFill rotWithShape="1">
            <a:blip r:embed="rId10">
              <a:alphaModFix/>
            </a:blip>
            <a:srcRect b="2271" l="0" r="0" t="2281"/>
            <a:stretch/>
          </p:blipFill>
          <p:spPr>
            <a:xfrm>
              <a:off x="2427639" y="2345537"/>
              <a:ext cx="675885" cy="67409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30"/>
          <p:cNvSpPr txBox="1"/>
          <p:nvPr>
            <p:ph type="title"/>
          </p:nvPr>
        </p:nvSpPr>
        <p:spPr>
          <a:xfrm>
            <a:off x="725200" y="401920"/>
            <a:ext cx="2567700" cy="60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History</a:t>
            </a:r>
            <a:endParaRPr sz="2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p30"/>
          <p:cNvSpPr txBox="1"/>
          <p:nvPr>
            <p:ph idx="1" type="body"/>
          </p:nvPr>
        </p:nvSpPr>
        <p:spPr>
          <a:xfrm>
            <a:off x="978525" y="3859875"/>
            <a:ext cx="3918900" cy="9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Rainbow DQN algorithm introduced, combining several improvements</a:t>
            </a:r>
            <a:endParaRPr sz="850">
              <a:solidFill>
                <a:srgbClr val="CE9178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50">
              <a:solidFill>
                <a:srgbClr val="CE9178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50">
              <a:solidFill>
                <a:srgbClr val="CE9178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80" name="Google Shape;380;p30"/>
          <p:cNvSpPr txBox="1"/>
          <p:nvPr>
            <p:ph idx="1" type="body"/>
          </p:nvPr>
        </p:nvSpPr>
        <p:spPr>
          <a:xfrm>
            <a:off x="5956200" y="2321774"/>
            <a:ext cx="2598900" cy="13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Google DeepMind is a research company owned by Google that focuses on artificial intelligence (AI) and machine learning.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pic>
        <p:nvPicPr>
          <p:cNvPr id="381" name="Google Shape;38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09775" y="1754775"/>
            <a:ext cx="2368424" cy="567000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p30"/>
          <p:cNvSpPr txBox="1"/>
          <p:nvPr>
            <p:ph idx="1" type="body"/>
          </p:nvPr>
        </p:nvSpPr>
        <p:spPr>
          <a:xfrm>
            <a:off x="134250" y="1027850"/>
            <a:ext cx="801000" cy="39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1992</a:t>
            </a:r>
            <a:endParaRPr sz="1400"/>
          </a:p>
        </p:txBody>
      </p:sp>
      <p:sp>
        <p:nvSpPr>
          <p:cNvPr id="383" name="Google Shape;383;p30"/>
          <p:cNvSpPr txBox="1"/>
          <p:nvPr>
            <p:ph idx="1" type="body"/>
          </p:nvPr>
        </p:nvSpPr>
        <p:spPr>
          <a:xfrm>
            <a:off x="134250" y="1811944"/>
            <a:ext cx="801000" cy="39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2013</a:t>
            </a:r>
            <a:endParaRPr sz="1400"/>
          </a:p>
        </p:txBody>
      </p:sp>
      <p:sp>
        <p:nvSpPr>
          <p:cNvPr id="384" name="Google Shape;384;p30"/>
          <p:cNvSpPr txBox="1"/>
          <p:nvPr>
            <p:ph idx="1" type="body"/>
          </p:nvPr>
        </p:nvSpPr>
        <p:spPr>
          <a:xfrm>
            <a:off x="134250" y="2810827"/>
            <a:ext cx="801000" cy="39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2015</a:t>
            </a:r>
            <a:endParaRPr sz="1400"/>
          </a:p>
        </p:txBody>
      </p:sp>
      <p:sp>
        <p:nvSpPr>
          <p:cNvPr id="385" name="Google Shape;385;p30"/>
          <p:cNvSpPr txBox="1"/>
          <p:nvPr>
            <p:ph idx="1" type="body"/>
          </p:nvPr>
        </p:nvSpPr>
        <p:spPr>
          <a:xfrm>
            <a:off x="134250" y="3859875"/>
            <a:ext cx="801000" cy="39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2018</a:t>
            </a:r>
            <a:endParaRPr sz="1400"/>
          </a:p>
        </p:txBody>
      </p:sp>
      <p:sp>
        <p:nvSpPr>
          <p:cNvPr id="386" name="Google Shape;386;p30"/>
          <p:cNvSpPr txBox="1"/>
          <p:nvPr>
            <p:ph idx="1" type="body"/>
          </p:nvPr>
        </p:nvSpPr>
        <p:spPr>
          <a:xfrm>
            <a:off x="978525" y="1027850"/>
            <a:ext cx="4266300" cy="56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Q-learning algorithm introduced by Watkins</a:t>
            </a:r>
            <a:endParaRPr sz="1400"/>
          </a:p>
        </p:txBody>
      </p:sp>
      <p:sp>
        <p:nvSpPr>
          <p:cNvPr id="387" name="Google Shape;387;p30"/>
          <p:cNvSpPr txBox="1"/>
          <p:nvPr>
            <p:ph idx="1" type="body"/>
          </p:nvPr>
        </p:nvSpPr>
        <p:spPr>
          <a:xfrm>
            <a:off x="951600" y="1777969"/>
            <a:ext cx="4266300" cy="85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DQN introduced by DeepMind in the paper 'Playing Atari with Deep Reinforcement Learning' at NIPS</a:t>
            </a:r>
            <a:endParaRPr sz="850">
              <a:solidFill>
                <a:srgbClr val="CE9178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388" name="Google Shape;388;p30"/>
          <p:cNvSpPr txBox="1"/>
          <p:nvPr>
            <p:ph idx="1" type="body"/>
          </p:nvPr>
        </p:nvSpPr>
        <p:spPr>
          <a:xfrm>
            <a:off x="978525" y="2810827"/>
            <a:ext cx="4266300" cy="85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Comprehensive DQN paper 'Human-level control through deep reinforcement learning' published in Nature</a:t>
            </a:r>
            <a:endParaRPr sz="850">
              <a:solidFill>
                <a:srgbClr val="CE9178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DQN In A Nutshell</a:t>
            </a:r>
            <a:endParaRPr/>
          </a:p>
        </p:txBody>
      </p:sp>
      <p:sp>
        <p:nvSpPr>
          <p:cNvPr id="394" name="Google Shape;394;p31"/>
          <p:cNvSpPr txBox="1"/>
          <p:nvPr>
            <p:ph idx="1" type="body"/>
          </p:nvPr>
        </p:nvSpPr>
        <p:spPr>
          <a:xfrm>
            <a:off x="720000" y="1192551"/>
            <a:ext cx="7704000" cy="155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DQN is a reinforcement learning algorithm that combines Q-Learning with deep neural networks to learn how to act in an environment.</a:t>
            </a:r>
            <a:endParaRPr sz="1400"/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b="1" lang="en" sz="1400"/>
              <a:t>Key Concepts:</a:t>
            </a:r>
            <a:endParaRPr b="1" sz="1400"/>
          </a:p>
          <a:p>
            <a:pPr indent="-2984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400"/>
              <a:t>States: Environment configurations.</a:t>
            </a:r>
            <a:endParaRPr sz="1400"/>
          </a:p>
          <a:p>
            <a:pPr indent="-2984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400"/>
              <a:t>Actions: Possible moves.</a:t>
            </a:r>
            <a:endParaRPr sz="1400"/>
          </a:p>
          <a:p>
            <a:pPr indent="-2984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400"/>
              <a:t>Rewards: Feedback signals.</a:t>
            </a:r>
            <a:endParaRPr sz="1400"/>
          </a:p>
          <a:p>
            <a:pPr indent="0" lvl="0" marL="457200" rtl="0" algn="l">
              <a:spcBef>
                <a:spcPts val="12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p31"/>
          <p:cNvSpPr txBox="1"/>
          <p:nvPr>
            <p:ph idx="1" type="body"/>
          </p:nvPr>
        </p:nvSpPr>
        <p:spPr>
          <a:xfrm>
            <a:off x="224500" y="2406000"/>
            <a:ext cx="7704000" cy="19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298450" lvl="0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b="1" lang="en" sz="1400"/>
              <a:t>Applications:</a:t>
            </a:r>
            <a:r>
              <a:rPr lang="en" sz="1400"/>
              <a:t> Video games (Atari), robotics, finance (trading strategies).</a:t>
            </a:r>
            <a:endParaRPr sz="1400"/>
          </a:p>
          <a:p>
            <a:pPr indent="-2984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b="1" lang="en" sz="1400"/>
              <a:t>Advantages: </a:t>
            </a:r>
            <a:r>
              <a:rPr lang="en" sz="1400"/>
              <a:t>Handles high-dimensional state spaces, effective for complex policy learning.</a:t>
            </a:r>
            <a:endParaRPr sz="1400"/>
          </a:p>
          <a:p>
            <a:pPr indent="-2984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b="1" lang="en" sz="1400"/>
              <a:t>Challenges:</a:t>
            </a:r>
            <a:r>
              <a:rPr lang="en" sz="1400"/>
              <a:t> Requires extensive training data, tuning for stability.</a:t>
            </a:r>
            <a:endParaRPr sz="1400"/>
          </a:p>
          <a:p>
            <a:pPr indent="-3048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Char char="●"/>
            </a:pPr>
            <a:r>
              <a:rPr b="1" lang="en" sz="1400"/>
              <a:t>Purpose:</a:t>
            </a:r>
            <a:r>
              <a:rPr lang="en" sz="1400"/>
              <a:t> It aims to enable an agent to make decisions that maximize cumulative rewards over time.</a:t>
            </a:r>
            <a:endParaRPr sz="1400"/>
          </a:p>
          <a:p>
            <a:pPr indent="0" lvl="0" marL="45720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0" name="Google Shape;400;p32"/>
          <p:cNvGrpSpPr/>
          <p:nvPr/>
        </p:nvGrpSpPr>
        <p:grpSpPr>
          <a:xfrm>
            <a:off x="-721196" y="-507172"/>
            <a:ext cx="5869416" cy="7511885"/>
            <a:chOff x="-721196" y="-507172"/>
            <a:chExt cx="5869416" cy="7511885"/>
          </a:xfrm>
        </p:grpSpPr>
        <p:pic>
          <p:nvPicPr>
            <p:cNvPr id="401" name="Google Shape;401;p3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10800000">
              <a:off x="-719775" y="1438325"/>
              <a:ext cx="1739930" cy="22989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2" name="Google Shape;402;p3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 rot="10800000">
              <a:off x="-88100" y="4313204"/>
              <a:ext cx="2995801" cy="1802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3" name="Google Shape;403;p3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-5400000">
              <a:off x="-1233400" y="3817574"/>
              <a:ext cx="2225531" cy="12011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4" name="Google Shape;404;p3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5400000">
              <a:off x="61281" y="3039800"/>
              <a:ext cx="4951375" cy="29784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5" name="Google Shape;405;p32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-145551" y="-507172"/>
              <a:ext cx="4546625" cy="27349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6" name="Google Shape;406;p32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2841625" y="43848"/>
              <a:ext cx="2306595" cy="124487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07" name="Google Shape;407;p32"/>
          <p:cNvSpPr txBox="1"/>
          <p:nvPr>
            <p:ph type="title"/>
          </p:nvPr>
        </p:nvSpPr>
        <p:spPr>
          <a:xfrm>
            <a:off x="4068700" y="2512951"/>
            <a:ext cx="4360200" cy="101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Architecture</a:t>
            </a:r>
            <a:endParaRPr/>
          </a:p>
        </p:txBody>
      </p:sp>
      <p:sp>
        <p:nvSpPr>
          <p:cNvPr id="408" name="Google Shape;408;p32"/>
          <p:cNvSpPr txBox="1"/>
          <p:nvPr>
            <p:ph idx="2" type="title"/>
          </p:nvPr>
        </p:nvSpPr>
        <p:spPr>
          <a:xfrm>
            <a:off x="7339000" y="1618049"/>
            <a:ext cx="1089900" cy="89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grpSp>
        <p:nvGrpSpPr>
          <p:cNvPr id="409" name="Google Shape;409;p32"/>
          <p:cNvGrpSpPr/>
          <p:nvPr/>
        </p:nvGrpSpPr>
        <p:grpSpPr>
          <a:xfrm>
            <a:off x="1752770" y="1992285"/>
            <a:ext cx="2495900" cy="1822025"/>
            <a:chOff x="1752770" y="1992285"/>
            <a:chExt cx="2495900" cy="1822025"/>
          </a:xfrm>
        </p:grpSpPr>
        <p:pic>
          <p:nvPicPr>
            <p:cNvPr id="410" name="Google Shape;410;p32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 rot="-10799971">
              <a:off x="1752770" y="1992296"/>
              <a:ext cx="2495900" cy="182200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1" name="Google Shape;411;p32"/>
            <p:cNvPicPr preferRelativeResize="0"/>
            <p:nvPr/>
          </p:nvPicPr>
          <p:blipFill rotWithShape="1">
            <a:blip r:embed="rId10">
              <a:alphaModFix/>
            </a:blip>
            <a:srcRect b="2271" l="0" r="0" t="2281"/>
            <a:stretch/>
          </p:blipFill>
          <p:spPr>
            <a:xfrm>
              <a:off x="2427639" y="2345537"/>
              <a:ext cx="675885" cy="67409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3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Architecture </a:t>
            </a:r>
            <a:endParaRPr/>
          </a:p>
        </p:txBody>
      </p:sp>
      <p:sp>
        <p:nvSpPr>
          <p:cNvPr id="417" name="Google Shape;417;p33"/>
          <p:cNvSpPr txBox="1"/>
          <p:nvPr>
            <p:ph idx="3" type="subTitle"/>
          </p:nvPr>
        </p:nvSpPr>
        <p:spPr>
          <a:xfrm>
            <a:off x="285825" y="1265150"/>
            <a:ext cx="3036900" cy="43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u="sng"/>
              <a:t>RL agents policy (</a:t>
            </a:r>
            <a:r>
              <a:rPr lang="en" sz="2400"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π</a:t>
            </a:r>
            <a:r>
              <a:rPr lang="en" sz="1500" u="sng"/>
              <a:t>)</a:t>
            </a:r>
            <a:r>
              <a:rPr lang="en" sz="1400" u="sng"/>
              <a:t>:</a:t>
            </a:r>
            <a:endParaRPr sz="1400" u="sng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 u="sng"/>
          </a:p>
        </p:txBody>
      </p:sp>
      <p:pic>
        <p:nvPicPr>
          <p:cNvPr id="418" name="Google Shape;41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6424" y="2685262"/>
            <a:ext cx="2549655" cy="147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49825" y="2685262"/>
            <a:ext cx="3723401" cy="1527675"/>
          </a:xfrm>
          <a:prstGeom prst="rect">
            <a:avLst/>
          </a:prstGeom>
          <a:noFill/>
          <a:ln>
            <a:noFill/>
          </a:ln>
        </p:spPr>
      </p:pic>
      <p:sp>
        <p:nvSpPr>
          <p:cNvPr id="420" name="Google Shape;420;p33"/>
          <p:cNvSpPr txBox="1"/>
          <p:nvPr>
            <p:ph idx="3" type="subTitle"/>
          </p:nvPr>
        </p:nvSpPr>
        <p:spPr>
          <a:xfrm>
            <a:off x="228625" y="1865050"/>
            <a:ext cx="7334400" cy="43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each </a:t>
            </a:r>
            <a:r>
              <a:rPr b="1" lang="en"/>
              <a:t>S</a:t>
            </a:r>
            <a:r>
              <a:rPr b="1" lang="en"/>
              <a:t>tate</a:t>
            </a:r>
            <a:r>
              <a:rPr lang="en"/>
              <a:t> the Agent know which </a:t>
            </a:r>
            <a:r>
              <a:rPr b="1" lang="en"/>
              <a:t>Action</a:t>
            </a:r>
            <a:r>
              <a:rPr lang="en"/>
              <a:t> to do, based on </a:t>
            </a:r>
            <a:r>
              <a:rPr b="1" lang="en"/>
              <a:t>Q-Table</a:t>
            </a:r>
            <a:r>
              <a:rPr lang="en"/>
              <a:t> to </a:t>
            </a:r>
            <a:r>
              <a:rPr lang="en"/>
              <a:t>achieve</a:t>
            </a:r>
            <a:r>
              <a:rPr lang="en"/>
              <a:t> the maximum </a:t>
            </a:r>
            <a:r>
              <a:rPr b="1" lang="en"/>
              <a:t>Reward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 u="sng"/>
          </a:p>
        </p:txBody>
      </p:sp>
      <p:cxnSp>
        <p:nvCxnSpPr>
          <p:cNvPr id="421" name="Google Shape;421;p33"/>
          <p:cNvCxnSpPr>
            <a:stCxn id="422" idx="2"/>
            <a:endCxn id="423" idx="0"/>
          </p:cNvCxnSpPr>
          <p:nvPr/>
        </p:nvCxnSpPr>
        <p:spPr>
          <a:xfrm flipH="1" rot="-5400000">
            <a:off x="4440000" y="822850"/>
            <a:ext cx="534000" cy="3208800"/>
          </a:xfrm>
          <a:prstGeom prst="curvedConnector3">
            <a:avLst>
              <a:gd fmla="val 50012" name="adj1"/>
            </a:avLst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med" w="med" type="stealth"/>
            <a:tailEnd len="med" w="med" type="stealth"/>
          </a:ln>
        </p:spPr>
      </p:cxnSp>
      <p:sp>
        <p:nvSpPr>
          <p:cNvPr id="422" name="Google Shape;422;p33"/>
          <p:cNvSpPr txBox="1"/>
          <p:nvPr>
            <p:ph idx="3" type="subTitle"/>
          </p:nvPr>
        </p:nvSpPr>
        <p:spPr>
          <a:xfrm>
            <a:off x="2827650" y="1865050"/>
            <a:ext cx="549900" cy="29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u="sng"/>
              <a:t> </a:t>
            </a:r>
            <a:endParaRPr sz="1400" u="sng"/>
          </a:p>
        </p:txBody>
      </p:sp>
      <p:sp>
        <p:nvSpPr>
          <p:cNvPr id="424" name="Google Shape;424;p33"/>
          <p:cNvSpPr txBox="1"/>
          <p:nvPr>
            <p:ph idx="3" type="subTitle"/>
          </p:nvPr>
        </p:nvSpPr>
        <p:spPr>
          <a:xfrm>
            <a:off x="4524700" y="1865050"/>
            <a:ext cx="549900" cy="29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u="sng"/>
              <a:t> </a:t>
            </a:r>
            <a:endParaRPr sz="1400" u="sng"/>
          </a:p>
        </p:txBody>
      </p:sp>
      <p:sp>
        <p:nvSpPr>
          <p:cNvPr id="425" name="Google Shape;425;p33"/>
          <p:cNvSpPr txBox="1"/>
          <p:nvPr>
            <p:ph idx="3" type="subTitle"/>
          </p:nvPr>
        </p:nvSpPr>
        <p:spPr>
          <a:xfrm>
            <a:off x="6905050" y="1865050"/>
            <a:ext cx="549900" cy="29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u="sng"/>
              <a:t> </a:t>
            </a:r>
            <a:endParaRPr sz="1400" u="sng"/>
          </a:p>
        </p:txBody>
      </p:sp>
      <p:sp>
        <p:nvSpPr>
          <p:cNvPr id="423" name="Google Shape;423;p33"/>
          <p:cNvSpPr txBox="1"/>
          <p:nvPr>
            <p:ph idx="3" type="subTitle"/>
          </p:nvPr>
        </p:nvSpPr>
        <p:spPr>
          <a:xfrm>
            <a:off x="6036575" y="2694375"/>
            <a:ext cx="549900" cy="29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u="sng"/>
              <a:t> </a:t>
            </a:r>
            <a:endParaRPr sz="1400" u="sng"/>
          </a:p>
        </p:txBody>
      </p:sp>
      <p:cxnSp>
        <p:nvCxnSpPr>
          <p:cNvPr id="426" name="Google Shape;426;p33"/>
          <p:cNvCxnSpPr>
            <a:stCxn id="424" idx="2"/>
            <a:endCxn id="419" idx="3"/>
          </p:cNvCxnSpPr>
          <p:nvPr/>
        </p:nvCxnSpPr>
        <p:spPr>
          <a:xfrm flipH="1" rot="-5400000">
            <a:off x="5842000" y="1117900"/>
            <a:ext cx="1288800" cy="3373500"/>
          </a:xfrm>
          <a:prstGeom prst="curvedConnector4">
            <a:avLst>
              <a:gd fmla="val 20368" name="adj1"/>
              <a:gd fmla="val 107061" name="adj2"/>
            </a:avLst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med" w="med" type="stealth"/>
            <a:tailEnd len="med" w="med" type="stealth"/>
          </a:ln>
        </p:spPr>
      </p:cxnSp>
      <p:sp>
        <p:nvSpPr>
          <p:cNvPr id="427" name="Google Shape;427;p33"/>
          <p:cNvSpPr txBox="1"/>
          <p:nvPr>
            <p:ph idx="3" type="subTitle"/>
          </p:nvPr>
        </p:nvSpPr>
        <p:spPr>
          <a:xfrm>
            <a:off x="2947100" y="3733525"/>
            <a:ext cx="549900" cy="29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u="sng"/>
              <a:t> </a:t>
            </a:r>
            <a:endParaRPr sz="1400" u="sng"/>
          </a:p>
        </p:txBody>
      </p:sp>
      <p:sp>
        <p:nvSpPr>
          <p:cNvPr id="428" name="Google Shape;428;p33"/>
          <p:cNvSpPr txBox="1"/>
          <p:nvPr>
            <p:ph idx="3" type="subTitle"/>
          </p:nvPr>
        </p:nvSpPr>
        <p:spPr>
          <a:xfrm>
            <a:off x="773925" y="1932488"/>
            <a:ext cx="549900" cy="29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u="sng"/>
              <a:t> </a:t>
            </a:r>
            <a:endParaRPr sz="1400" u="sng"/>
          </a:p>
        </p:txBody>
      </p:sp>
      <p:cxnSp>
        <p:nvCxnSpPr>
          <p:cNvPr id="429" name="Google Shape;429;p33"/>
          <p:cNvCxnSpPr>
            <a:stCxn id="427" idx="3"/>
            <a:endCxn id="425" idx="2"/>
          </p:cNvCxnSpPr>
          <p:nvPr/>
        </p:nvCxnSpPr>
        <p:spPr>
          <a:xfrm flipH="1" rot="10800000">
            <a:off x="3497000" y="2160325"/>
            <a:ext cx="3683100" cy="1720800"/>
          </a:xfrm>
          <a:prstGeom prst="curvedConnector2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med" w="med" type="stealth"/>
            <a:tailEnd len="med" w="med" type="stealth"/>
          </a:ln>
        </p:spPr>
      </p:cxnSp>
      <p:cxnSp>
        <p:nvCxnSpPr>
          <p:cNvPr id="430" name="Google Shape;430;p33"/>
          <p:cNvCxnSpPr>
            <a:stCxn id="428" idx="2"/>
          </p:cNvCxnSpPr>
          <p:nvPr/>
        </p:nvCxnSpPr>
        <p:spPr>
          <a:xfrm flipH="1" rot="-5400000">
            <a:off x="2905725" y="370838"/>
            <a:ext cx="912600" cy="4626300"/>
          </a:xfrm>
          <a:prstGeom prst="curvedConnector2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med" w="med" type="stealth"/>
            <a:tailEnd len="med" w="med" type="stealth"/>
          </a:ln>
        </p:spPr>
      </p:cxnSp>
      <p:sp>
        <p:nvSpPr>
          <p:cNvPr id="431" name="Google Shape;431;p33"/>
          <p:cNvSpPr txBox="1"/>
          <p:nvPr>
            <p:ph idx="3" type="subTitle"/>
          </p:nvPr>
        </p:nvSpPr>
        <p:spPr>
          <a:xfrm>
            <a:off x="355300" y="4420150"/>
            <a:ext cx="7334400" cy="43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DQN replace the Q-table with a neural network </a:t>
            </a:r>
            <a:r>
              <a:rPr lang="en"/>
              <a:t>instead</a:t>
            </a:r>
            <a:endParaRPr sz="1400" u="sng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3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Architecture </a:t>
            </a:r>
            <a:endParaRPr/>
          </a:p>
        </p:txBody>
      </p:sp>
      <p:cxnSp>
        <p:nvCxnSpPr>
          <p:cNvPr id="437" name="Google Shape;437;p34"/>
          <p:cNvCxnSpPr/>
          <p:nvPr/>
        </p:nvCxnSpPr>
        <p:spPr>
          <a:xfrm>
            <a:off x="6278955" y="3587342"/>
            <a:ext cx="549900" cy="2700"/>
          </a:xfrm>
          <a:prstGeom prst="straightConnector1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38" name="Google Shape;438;p34"/>
          <p:cNvSpPr txBox="1"/>
          <p:nvPr>
            <p:ph idx="4294967295" type="subTitle"/>
          </p:nvPr>
        </p:nvSpPr>
        <p:spPr>
          <a:xfrm>
            <a:off x="1622615" y="2896640"/>
            <a:ext cx="734100" cy="43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State</a:t>
            </a:r>
            <a:endParaRPr sz="1400"/>
          </a:p>
        </p:txBody>
      </p:sp>
      <p:sp>
        <p:nvSpPr>
          <p:cNvPr id="439" name="Google Shape;439;p34"/>
          <p:cNvSpPr txBox="1"/>
          <p:nvPr>
            <p:ph idx="4294967295" type="subTitle"/>
          </p:nvPr>
        </p:nvSpPr>
        <p:spPr>
          <a:xfrm>
            <a:off x="1508275" y="3658640"/>
            <a:ext cx="734100" cy="43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Action</a:t>
            </a:r>
            <a:endParaRPr sz="1400"/>
          </a:p>
        </p:txBody>
      </p:sp>
      <p:sp>
        <p:nvSpPr>
          <p:cNvPr id="440" name="Google Shape;440;p34"/>
          <p:cNvSpPr txBox="1"/>
          <p:nvPr>
            <p:ph idx="4294967295" type="subTitle"/>
          </p:nvPr>
        </p:nvSpPr>
        <p:spPr>
          <a:xfrm>
            <a:off x="6828850" y="3369092"/>
            <a:ext cx="944100" cy="43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Q-Value</a:t>
            </a:r>
            <a:endParaRPr sz="1400"/>
          </a:p>
        </p:txBody>
      </p:sp>
      <p:pic>
        <p:nvPicPr>
          <p:cNvPr id="441" name="Google Shape;44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0777" y="2458954"/>
            <a:ext cx="3371974" cy="22471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42" name="Google Shape;442;p34"/>
          <p:cNvCxnSpPr/>
          <p:nvPr/>
        </p:nvCxnSpPr>
        <p:spPr>
          <a:xfrm>
            <a:off x="2201555" y="3105342"/>
            <a:ext cx="549900" cy="2700"/>
          </a:xfrm>
          <a:prstGeom prst="straightConnector1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43" name="Google Shape;443;p34"/>
          <p:cNvCxnSpPr/>
          <p:nvPr/>
        </p:nvCxnSpPr>
        <p:spPr>
          <a:xfrm>
            <a:off x="2201555" y="3867342"/>
            <a:ext cx="549900" cy="2700"/>
          </a:xfrm>
          <a:prstGeom prst="straightConnector1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44" name="Google Shape;444;p34"/>
          <p:cNvSpPr txBox="1"/>
          <p:nvPr>
            <p:ph idx="4294967295" type="subTitle"/>
          </p:nvPr>
        </p:nvSpPr>
        <p:spPr>
          <a:xfrm>
            <a:off x="209625" y="1696900"/>
            <a:ext cx="8690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DQN </a:t>
            </a:r>
            <a:r>
              <a:rPr lang="en"/>
              <a:t>Replace Q-Table with NN prediction.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Performing</a:t>
            </a:r>
            <a:r>
              <a:rPr lang="en"/>
              <a:t> with more robust and </a:t>
            </a:r>
            <a:r>
              <a:rPr lang="en"/>
              <a:t>scalable</a:t>
            </a:r>
            <a:r>
              <a:rPr lang="en"/>
              <a:t> solution rather than using a big action-state table</a:t>
            </a:r>
            <a:endParaRPr/>
          </a:p>
        </p:txBody>
      </p:sp>
      <p:pic>
        <p:nvPicPr>
          <p:cNvPr id="445" name="Google Shape;445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82075" y="3772413"/>
            <a:ext cx="2767125" cy="192575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34"/>
          <p:cNvSpPr txBox="1"/>
          <p:nvPr>
            <p:ph idx="4294967295" type="subTitle"/>
          </p:nvPr>
        </p:nvSpPr>
        <p:spPr>
          <a:xfrm>
            <a:off x="285825" y="1257755"/>
            <a:ext cx="944100" cy="43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u="sng"/>
              <a:t>DQN:</a:t>
            </a:r>
            <a:endParaRPr sz="1400" u="sng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 u="sng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35"/>
          <p:cNvSpPr txBox="1"/>
          <p:nvPr>
            <p:ph idx="2" type="subTitle"/>
          </p:nvPr>
        </p:nvSpPr>
        <p:spPr>
          <a:xfrm>
            <a:off x="411900" y="1816450"/>
            <a:ext cx="3537600" cy="23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arabicPeriod"/>
            </a:pP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Input Layer:</a:t>
            </a: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State representation (game screen pixels)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arabicPeriod"/>
            </a:pP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Convolutional Neural Networks (CNNs):</a:t>
            </a: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Extract spatial features from inputs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arabicPeriod"/>
            </a:pP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Fully Connected Layers:</a:t>
            </a: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Combine features to predict Q-values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ReLU Activation function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arabicPeriod"/>
            </a:pP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Output Layer:</a:t>
            </a: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Q-values for each possible action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p3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Architecture</a:t>
            </a:r>
            <a:endParaRPr/>
          </a:p>
        </p:txBody>
      </p:sp>
      <p:sp>
        <p:nvSpPr>
          <p:cNvPr id="453" name="Google Shape;453;p35"/>
          <p:cNvSpPr txBox="1"/>
          <p:nvPr>
            <p:ph idx="1" type="subTitle"/>
          </p:nvPr>
        </p:nvSpPr>
        <p:spPr>
          <a:xfrm>
            <a:off x="720000" y="1319950"/>
            <a:ext cx="29670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Agent &amp; NN</a:t>
            </a:r>
            <a:endParaRPr/>
          </a:p>
        </p:txBody>
      </p:sp>
      <p:pic>
        <p:nvPicPr>
          <p:cNvPr id="454" name="Google Shape;45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3300" y="1416672"/>
            <a:ext cx="4608101" cy="28136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Design Inspiration Marketing Plan by Slidesgo">
  <a:themeElements>
    <a:clrScheme name="Simple Light">
      <a:dk1>
        <a:srgbClr val="272729"/>
      </a:dk1>
      <a:lt1>
        <a:srgbClr val="F8F8F8"/>
      </a:lt1>
      <a:dk2>
        <a:srgbClr val="FFDE6E"/>
      </a:dk2>
      <a:lt2>
        <a:srgbClr val="FF6142"/>
      </a:lt2>
      <a:accent1>
        <a:srgbClr val="FF619A"/>
      </a:accent1>
      <a:accent2>
        <a:srgbClr val="BD6EE5"/>
      </a:accent2>
      <a:accent3>
        <a:srgbClr val="0273FF"/>
      </a:accent3>
      <a:accent4>
        <a:srgbClr val="01EA85"/>
      </a:accent4>
      <a:accent5>
        <a:srgbClr val="FFFFFF"/>
      </a:accent5>
      <a:accent6>
        <a:srgbClr val="FFFFFF"/>
      </a:accent6>
      <a:hlink>
        <a:srgbClr val="27272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